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68" r:id="rId2"/>
  </p:sldMasterIdLst>
  <p:notesMasterIdLst>
    <p:notesMasterId r:id="rId35"/>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869">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9" roundtripDataSignature="AMtx7mgUIpqrKET1eh3cFKblPZrZlfdSB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32"/>
      </p:cViewPr>
      <p:guideLst>
        <p:guide orient="horz" pos="2160"/>
        <p:guide pos="86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customschemas.google.com/relationships/presentationmetadata" Target="metadata"/><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3" name="Google Shape;333;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9" name="Google Shape;339;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5" name="Google Shape;34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b="1"/>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1" name="Google Shape;3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g24d18286df6_0_19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6" name="Google Shape;356;g24d18286df6_0_19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fi-FI"/>
              <a:t>Kiinnitä huomiota erityyppiseen sisältöön matkan eri vaiheissa:</a:t>
            </a:r>
            <a:endParaRPr/>
          </a:p>
          <a:p>
            <a:pPr marL="457200" marR="0" lvl="0" indent="-317500" algn="l" rtl="0">
              <a:lnSpc>
                <a:spcPct val="100000"/>
              </a:lnSpc>
              <a:spcBef>
                <a:spcPts val="0"/>
              </a:spcBef>
              <a:spcAft>
                <a:spcPts val="0"/>
              </a:spcAft>
              <a:buSzPts val="1400"/>
              <a:buAutoNum type="arabicPeriod"/>
            </a:pPr>
            <a:r>
              <a:rPr lang="fi-FI" b="1"/>
              <a:t>Tietoisuus:</a:t>
            </a:r>
            <a:r>
              <a:rPr lang="fi-FI"/>
              <a:t> Potentiaalinen asiakas tulee tietoiseksi ongelmasta, joka hänen on ratkaistava.</a:t>
            </a:r>
            <a:endParaRPr/>
          </a:p>
          <a:p>
            <a:pPr marL="457200" marR="0" lvl="0" indent="-317500" algn="l" rtl="0">
              <a:lnSpc>
                <a:spcPct val="100000"/>
              </a:lnSpc>
              <a:spcBef>
                <a:spcPts val="0"/>
              </a:spcBef>
              <a:spcAft>
                <a:spcPts val="0"/>
              </a:spcAft>
              <a:buSzPts val="1400"/>
              <a:buAutoNum type="arabicPeriod"/>
            </a:pPr>
            <a:r>
              <a:rPr lang="fi-FI" b="1"/>
              <a:t>Harkinta:</a:t>
            </a:r>
            <a:r>
              <a:rPr lang="fi-FI"/>
              <a:t> Mahdollinen asiakas on tietoinen ongelmasta - nyt hän etsii ratkaisua.</a:t>
            </a:r>
            <a:endParaRPr/>
          </a:p>
          <a:p>
            <a:pPr marL="457200" marR="0" lvl="0" indent="-317500" algn="l" rtl="0">
              <a:lnSpc>
                <a:spcPct val="100000"/>
              </a:lnSpc>
              <a:spcBef>
                <a:spcPts val="0"/>
              </a:spcBef>
              <a:spcAft>
                <a:spcPts val="0"/>
              </a:spcAft>
              <a:buSzPts val="1400"/>
              <a:buAutoNum type="arabicPeriod"/>
            </a:pPr>
            <a:r>
              <a:rPr lang="fi-FI" b="1"/>
              <a:t>Päätös: </a:t>
            </a:r>
            <a:r>
              <a:rPr lang="fi-FI"/>
              <a:t>Päätös: Potentiaalinen asiakas etsii parasta tuotetta/palvelua parhaaseen hintaan.</a:t>
            </a:r>
            <a:endParaRPr/>
          </a:p>
          <a:p>
            <a:pPr marL="457200" marR="0" lvl="0" indent="-317500" algn="l" rtl="0">
              <a:lnSpc>
                <a:spcPct val="100000"/>
              </a:lnSpc>
              <a:spcBef>
                <a:spcPts val="0"/>
              </a:spcBef>
              <a:spcAft>
                <a:spcPts val="0"/>
              </a:spcAft>
              <a:buSzPts val="1400"/>
              <a:buAutoNum type="arabicPeriod"/>
            </a:pPr>
            <a:r>
              <a:rPr lang="fi-FI" b="1"/>
              <a:t>Suosittelu: </a:t>
            </a:r>
            <a:r>
              <a:rPr lang="fi-FI"/>
              <a:t>asiakkaista tulee brändin tai tuotteen puolestapuhujia tai mainostajia. Tässä vaiheessa asiakkaat ovat jo tehneet ostoksen ja saaneet myönteisen kokemuksen brändistä. </a:t>
            </a:r>
            <a:endParaRPr/>
          </a:p>
        </p:txBody>
      </p:sp>
      <p:sp>
        <p:nvSpPr>
          <p:cNvPr id="357" name="Google Shape;357;g24d18286df6_0_19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Clr>
                <a:schemeClr val="dk1"/>
              </a:buClr>
              <a:buSzPts val="1800"/>
              <a:buFont typeface="Arial"/>
              <a:buNone/>
            </a:pPr>
            <a:fld id="{00000000-1234-1234-1234-123412341234}" type="slidenum">
              <a:rPr lang="fi-FI"/>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g24a243be366_0_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7" name="Google Shape;367;g24a243be366_0_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Verkkosivustojen rooli asiakaspalvelussa on ratkaiseva, sillä ne toimivat keskeisenä tiedon ja vuorovaikutuksen keskuksena yrityksen ja sen asiakkaiden välillä. Tarjoamalla käyttäjäystävällisen, informatiivisen ja houkuttelevan verkkosivustokokemuksen jokaisessa asiakaspolun vaiheessa yritykset voivat tehokkaasti ohjata asiakkaita muuntumaan ja edistää pitkäaikaisia asiakassuhteita. ( Lue lisää asiakaspolusta/myyntisuppilosta moduulista 3. Sisältömarkkinointi ja sosiaalinen media!)</a:t>
            </a:r>
            <a:endParaRPr/>
          </a:p>
        </p:txBody>
      </p:sp>
      <p:sp>
        <p:nvSpPr>
          <p:cNvPr id="368" name="Google Shape;368;g24a243be366_0_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2ad49f4b8ef_0_1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4" name="Google Shape;374;g2ad49f4b8ef_0_1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Verkkosivustojen rooli asiakaspalvelussa on ratkaiseva, sillä ne toimivat keskeisenä tiedon ja vuorovaikutuksen keskuksena yrityksen ja sen asiakkaiden välillä. Tarjoamalla käyttäjäystävällisen, informatiivisen ja houkuttelevan verkkosivustokokemuksen jokaisessa asiakaspolun vaiheessa yritykset voivat tehokkaasti ohjata asiakkaita muuntumaan ja edistää pitkäaikaisia asiakassuhteita. ( Lue lisää asiakaspolusta/myyntisuppilosta moduulista 3. Sisältömarkkinointi ja sosiaalinen media!)</a:t>
            </a:r>
            <a:endParaRPr/>
          </a:p>
        </p:txBody>
      </p:sp>
      <p:sp>
        <p:nvSpPr>
          <p:cNvPr id="375" name="Google Shape;375;g2ad49f4b8ef_0_13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1" name="Google Shape;381;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24a243be366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Ennen kuin jatkamme, miten voit auttaa asiakasta saavuttamaan konversion, on tärkeää ymmärtää, mitä konversiolla tarkoitetaan.</a:t>
            </a:r>
            <a:endParaRPr/>
          </a:p>
        </p:txBody>
      </p:sp>
      <p:sp>
        <p:nvSpPr>
          <p:cNvPr id="387" name="Google Shape;387;g24a243be366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g2415d10eec0_0_108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2" name="Google Shape;392;g2415d10eec0_0_108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3" name="Google Shape;393;g2415d10eec0_0_108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g2415d10eec0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g2415d10eec0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Täällä näet kaikki konversioiden muodot jaettuna kolmeen luokkaan.</a:t>
            </a:r>
            <a:br>
              <a:rPr lang="fi-FI"/>
            </a:br>
            <a:r>
              <a:rPr lang="fi-FI"/>
              <a:t>Tarkista ohessa olevien verkkosivustojen kuvat.</a:t>
            </a:r>
            <a:br>
              <a:rPr lang="fi-FI"/>
            </a:br>
            <a:r>
              <a:rPr lang="fi-FI"/>
              <a:t>Mikä(t) konversio(t) tässä on kyseessä?</a:t>
            </a:r>
            <a:br>
              <a:rPr lang="fi-FI"/>
            </a:br>
            <a:r>
              <a:rPr lang="fi-FI"/>
              <a:t>Mikä on tämän yrityksen/organisaation lopullinen tavoite? Ja miksi luulet niin?</a:t>
            </a:r>
            <a:br>
              <a:rPr lang="fi-FI"/>
            </a:br>
            <a:r>
              <a:rPr lang="fi-FI"/>
              <a:t>Mitä sivustolla on tämän konversion saavuttamiseksi?</a:t>
            </a:r>
            <a:endParaRPr/>
          </a:p>
        </p:txBody>
      </p:sp>
      <p:sp>
        <p:nvSpPr>
          <p:cNvPr id="400" name="Google Shape;400;g2415d10eec0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g2415d10eec0_0_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2" name="Google Shape;412;g2415d10eec0_0_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latin typeface="Arial"/>
                <a:ea typeface="Arial"/>
                <a:cs typeface="Arial"/>
                <a:sym typeface="Arial"/>
              </a:rPr>
              <a:t>Ohjeet opettajille.</a:t>
            </a:r>
            <a:endParaRPr>
              <a:latin typeface="Arial"/>
              <a:ea typeface="Arial"/>
              <a:cs typeface="Arial"/>
              <a:sym typeface="Arial"/>
            </a:endParaRPr>
          </a:p>
          <a:p>
            <a:pPr marL="0" lvl="0" indent="0" algn="l" rtl="0">
              <a:lnSpc>
                <a:spcPct val="100000"/>
              </a:lnSpc>
              <a:spcBef>
                <a:spcPts val="0"/>
              </a:spcBef>
              <a:spcAft>
                <a:spcPts val="0"/>
              </a:spcAft>
              <a:buSzPts val="1400"/>
              <a:buNone/>
            </a:pPr>
            <a:r>
              <a:rPr lang="fi-FI">
                <a:latin typeface="Arial"/>
                <a:ea typeface="Arial"/>
                <a:cs typeface="Arial"/>
                <a:sym typeface="Arial"/>
              </a:rPr>
              <a:t>Valitse suosittu verkkosivusto / verkkokauppa omasta maastasi.</a:t>
            </a:r>
            <a:endParaRPr>
              <a:latin typeface="Arial"/>
              <a:ea typeface="Arial"/>
              <a:cs typeface="Arial"/>
              <a:sym typeface="Arial"/>
            </a:endParaRPr>
          </a:p>
          <a:p>
            <a:pPr marL="0" lvl="0" indent="0" algn="l" rtl="0">
              <a:lnSpc>
                <a:spcPct val="100000"/>
              </a:lnSpc>
              <a:spcBef>
                <a:spcPts val="0"/>
              </a:spcBef>
              <a:spcAft>
                <a:spcPts val="0"/>
              </a:spcAft>
              <a:buSzPts val="1400"/>
              <a:buNone/>
            </a:pPr>
            <a:r>
              <a:rPr lang="fi-FI">
                <a:latin typeface="Arial"/>
                <a:ea typeface="Arial"/>
                <a:cs typeface="Arial"/>
                <a:sym typeface="Arial"/>
              </a:rPr>
              <a:t>Pyydä opiskelijoita etsimään eri muunnokset, jotka he voivat tunnistaa verkkosivustolta.</a:t>
            </a:r>
            <a:endParaRPr>
              <a:latin typeface="Arial"/>
              <a:ea typeface="Arial"/>
              <a:cs typeface="Arial"/>
              <a:sym typeface="Arial"/>
            </a:endParaRPr>
          </a:p>
          <a:p>
            <a:pPr marL="0" lvl="0" indent="0" algn="l" rtl="0">
              <a:lnSpc>
                <a:spcPct val="100000"/>
              </a:lnSpc>
              <a:spcBef>
                <a:spcPts val="0"/>
              </a:spcBef>
              <a:spcAft>
                <a:spcPts val="0"/>
              </a:spcAft>
              <a:buSzPts val="1400"/>
              <a:buNone/>
            </a:pPr>
            <a:r>
              <a:rPr lang="fi-FI">
                <a:latin typeface="Arial"/>
                <a:ea typeface="Arial"/>
                <a:cs typeface="Arial"/>
                <a:sym typeface="Arial"/>
              </a:rPr>
              <a:t>Kysy jokaiselta ryhmältä, mitä muunnoksia he löysivät.</a:t>
            </a:r>
            <a:endParaRPr>
              <a:latin typeface="Arial"/>
              <a:ea typeface="Arial"/>
              <a:cs typeface="Arial"/>
              <a:sym typeface="Arial"/>
            </a:endParaRPr>
          </a:p>
        </p:txBody>
      </p:sp>
      <p:sp>
        <p:nvSpPr>
          <p:cNvPr id="413" name="Google Shape;413;g2415d10eec0_0_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p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23" name="Google Shape;423;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28" name="Google Shape;42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35" name="Google Shape;435;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36" name="Google Shape;436;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g1e34f58c467_0_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1" name="Google Shape;441;g1e34f58c467_0_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42" name="Google Shape;442;g1e34f58c467_0_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g1e34f58c467_0_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9" name="Google Shape;449;g1e34f58c467_0_2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Yleiskatsaus joihinkin vaihtoehtoihin/elementteihin, joita voit harkita käytettäväksi verkkosivustosi käytettävyyden parantamiseksi.</a:t>
            </a:r>
            <a:endParaRPr/>
          </a:p>
          <a:p>
            <a:pPr marL="0" lvl="0" indent="0" algn="l" rtl="0">
              <a:lnSpc>
                <a:spcPct val="100000"/>
              </a:lnSpc>
              <a:spcBef>
                <a:spcPts val="0"/>
              </a:spcBef>
              <a:spcAft>
                <a:spcPts val="0"/>
              </a:spcAft>
              <a:buSzPts val="1400"/>
              <a:buNone/>
            </a:pPr>
            <a:r>
              <a:rPr lang="fi-FI"/>
              <a:t>Parempi domain authority voidaan saada, kun muut hyvänlaatuiset verkkosivustot viittaavat sivustoosi.</a:t>
            </a:r>
            <a:endParaRPr/>
          </a:p>
        </p:txBody>
      </p:sp>
      <p:sp>
        <p:nvSpPr>
          <p:cNvPr id="450" name="Google Shape;450;g1e34f58c467_0_2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58" name="Google Shape;458;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59" name="Google Shape;459;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4" name="Google Shape;464;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Kyllä, internet voi tavoittaa "kaikki" maailmassa, mutta et voi nähdä selvästi, kuka "kaikki" on.</a:t>
            </a:r>
            <a:endParaRPr/>
          </a:p>
        </p:txBody>
      </p:sp>
      <p:sp>
        <p:nvSpPr>
          <p:cNvPr id="465" name="Google Shape;465;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g249b0714a81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1" name="Google Shape;471;g249b0714a81_0_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72" name="Google Shape;472;g249b0714a81_0_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g251abec23f1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8" name="Google Shape;478;g251abec23f1_0_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79" name="Google Shape;479;g251abec23f1_0_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6" name="Google Shape;486;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487" name="Google Shape;487;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22</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g1e34f58c467_0_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4" name="Google Shape;494;g1e34f58c467_0_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95" name="Google Shape;495;g1e34f58c467_0_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Google Shape;500;g1e34f58c467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1" name="Google Shape;501;g1e34f58c467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2" name="Google Shape;502;g1e34f58c467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g249b0714a81_0_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9" name="Google Shape;509;g249b0714a81_0_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Verkkosivujen suunnittelussa voidaan käyttää ostajapersoonia käyttäjäkeskeisempien ja tehokkaampien verkkosivustojen luomiseen. Ottamalla ostajapersoonat mukaan verkkosivuston suunnitteluprosessiin voit luoda verkkosivuston, joka vastaa kohderyhmääsi, parantaa käyttäjäkokemusta ja lopulta lisää konversioita ja liiketoiminnan kasvua.</a:t>
            </a:r>
            <a:endParaRPr/>
          </a:p>
        </p:txBody>
      </p:sp>
      <p:sp>
        <p:nvSpPr>
          <p:cNvPr id="510" name="Google Shape;510;g249b0714a81_0_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249b0714a81_0_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6" name="Google Shape;516;g249b0714a81_0_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17" name="Google Shape;517;g249b0714a81_0_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1"/>
        <p:cNvGrpSpPr/>
        <p:nvPr/>
      </p:nvGrpSpPr>
      <p:grpSpPr>
        <a:xfrm>
          <a:off x="0" y="0"/>
          <a:ext cx="0" cy="0"/>
          <a:chOff x="0" y="0"/>
          <a:chExt cx="0" cy="0"/>
        </a:xfrm>
      </p:grpSpPr>
      <p:sp>
        <p:nvSpPr>
          <p:cNvPr id="522" name="Google Shape;522;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3" name="Google Shape;523;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24" name="Google Shape;524;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Entä opiskelija? katso seuraava dia</a:t>
            </a:r>
            <a:endParaRPr/>
          </a:p>
        </p:txBody>
      </p:sp>
      <p:sp>
        <p:nvSpPr>
          <p:cNvPr id="538" name="Google Shape;53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p:cNvGrpSpPr/>
        <p:nvPr/>
      </p:nvGrpSpPr>
      <p:grpSpPr>
        <a:xfrm>
          <a:off x="0" y="0"/>
          <a:ext cx="0" cy="0"/>
          <a:chOff x="0" y="0"/>
          <a:chExt cx="0" cy="0"/>
        </a:xfrm>
      </p:grpSpPr>
      <p:sp>
        <p:nvSpPr>
          <p:cNvPr id="550" name="Google Shape;550;g251abec23f1_0_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1" name="Google Shape;551;g251abec23f1_0_1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52" name="Google Shape;552;g251abec23f1_0_1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8"/>
        <p:cNvGrpSpPr/>
        <p:nvPr/>
      </p:nvGrpSpPr>
      <p:grpSpPr>
        <a:xfrm>
          <a:off x="0" y="0"/>
          <a:ext cx="0" cy="0"/>
          <a:chOff x="0" y="0"/>
          <a:chExt cx="0" cy="0"/>
        </a:xfrm>
      </p:grpSpPr>
      <p:sp>
        <p:nvSpPr>
          <p:cNvPr id="559" name="Google Shape;559;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60" name="Google Shape;560;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66" name="Google Shape;566;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p:cNvGrpSpPr/>
        <p:nvPr/>
      </p:nvGrpSpPr>
      <p:grpSpPr>
        <a:xfrm>
          <a:off x="0" y="0"/>
          <a:ext cx="0" cy="0"/>
          <a:chOff x="0" y="0"/>
          <a:chExt cx="0" cy="0"/>
        </a:xfrm>
      </p:grpSpPr>
      <p:sp>
        <p:nvSpPr>
          <p:cNvPr id="571" name="Google Shape;571;g2ad49f4b8ef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2" name="Google Shape;572;g2ad49f4b8ef_0_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2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png"/><Relationship Id="rId1" Type="http://schemas.openxmlformats.org/officeDocument/2006/relationships/slideMaster" Target="../slideMasters/slideMaster2.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3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3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66"/>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4" name="Google Shape;14;p66"/>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66"/>
          <p:cNvPicPr preferRelativeResize="0"/>
          <p:nvPr/>
        </p:nvPicPr>
        <p:blipFill rotWithShape="1">
          <a:blip r:embed="rId3">
            <a:alphaModFix/>
          </a:blip>
          <a:srcRect t="2266" b="2265"/>
          <a:stretch/>
        </p:blipFill>
        <p:spPr>
          <a:xfrm>
            <a:off x="627999" y="623199"/>
            <a:ext cx="2958477" cy="1098780"/>
          </a:xfrm>
          <a:prstGeom prst="rect">
            <a:avLst/>
          </a:prstGeom>
          <a:noFill/>
          <a:ln>
            <a:noFill/>
          </a:ln>
        </p:spPr>
      </p:pic>
      <p:sp>
        <p:nvSpPr>
          <p:cNvPr id="16" name="Google Shape;16;p66"/>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7" name="Google Shape;17;p66"/>
          <p:cNvPicPr preferRelativeResize="0"/>
          <p:nvPr/>
        </p:nvPicPr>
        <p:blipFill rotWithShape="1">
          <a:blip r:embed="rId4">
            <a:alphaModFix/>
          </a:blip>
          <a:srcRect l="3024" r="3022"/>
          <a:stretch/>
        </p:blipFill>
        <p:spPr>
          <a:xfrm>
            <a:off x="433192" y="6037499"/>
            <a:ext cx="2650539" cy="586800"/>
          </a:xfrm>
          <a:prstGeom prst="rect">
            <a:avLst/>
          </a:prstGeom>
          <a:noFill/>
          <a:ln>
            <a:noFill/>
          </a:ln>
        </p:spPr>
      </p:pic>
      <p:pic>
        <p:nvPicPr>
          <p:cNvPr id="18" name="Google Shape;18;p66"/>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19" name="Google Shape;19;p66"/>
          <p:cNvPicPr preferRelativeResize="0"/>
          <p:nvPr/>
        </p:nvPicPr>
        <p:blipFill rotWithShape="1">
          <a:blip r:embed="rId6">
            <a:alphaModFix/>
          </a:blip>
          <a:srcRect/>
          <a:stretch/>
        </p:blipFill>
        <p:spPr>
          <a:xfrm>
            <a:off x="7429699" y="6075795"/>
            <a:ext cx="1144197" cy="470598"/>
          </a:xfrm>
          <a:prstGeom prst="rect">
            <a:avLst/>
          </a:prstGeom>
          <a:noFill/>
          <a:ln>
            <a:noFill/>
          </a:ln>
        </p:spPr>
      </p:pic>
      <p:pic>
        <p:nvPicPr>
          <p:cNvPr id="20" name="Google Shape;20;p66"/>
          <p:cNvPicPr preferRelativeResize="0"/>
          <p:nvPr/>
        </p:nvPicPr>
        <p:blipFill rotWithShape="1">
          <a:blip r:embed="rId7">
            <a:alphaModFix/>
          </a:blip>
          <a:srcRect/>
          <a:stretch/>
        </p:blipFill>
        <p:spPr>
          <a:xfrm>
            <a:off x="8967215" y="6079989"/>
            <a:ext cx="1127044" cy="494549"/>
          </a:xfrm>
          <a:prstGeom prst="rect">
            <a:avLst/>
          </a:prstGeom>
          <a:noFill/>
          <a:ln>
            <a:noFill/>
          </a:ln>
        </p:spPr>
      </p:pic>
      <p:pic>
        <p:nvPicPr>
          <p:cNvPr id="21" name="Google Shape;21;p66"/>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67"/>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sp>
        <p:nvSpPr>
          <p:cNvPr id="24" name="Google Shape;24;p6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67"/>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67"/>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67"/>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68"/>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68"/>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6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2" name="Google Shape;32;p68"/>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33" name="Google Shape;33;p68"/>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34" name="Google Shape;34;p68"/>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35" name="Google Shape;35;p68"/>
          <p:cNvPicPr preferRelativeResize="0"/>
          <p:nvPr/>
        </p:nvPicPr>
        <p:blipFill rotWithShape="1">
          <a:blip r:embed="rId6">
            <a:alphaModFix/>
          </a:blip>
          <a:srcRect l="3024" r="3022"/>
          <a:stretch/>
        </p:blipFill>
        <p:spPr>
          <a:xfrm>
            <a:off x="2263455" y="6037499"/>
            <a:ext cx="2650539" cy="586800"/>
          </a:xfrm>
          <a:prstGeom prst="rect">
            <a:avLst/>
          </a:prstGeom>
          <a:noFill/>
          <a:ln>
            <a:noFill/>
          </a:ln>
        </p:spPr>
      </p:pic>
      <p:pic>
        <p:nvPicPr>
          <p:cNvPr id="36" name="Google Shape;36;p68"/>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37" name="Google Shape;37;p68"/>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38" name="Google Shape;38;p68"/>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bg>
      <p:bgPr>
        <a:solidFill>
          <a:schemeClr val="lt1"/>
        </a:solidFill>
        <a:effectLst/>
      </p:bgPr>
    </p:bg>
    <p:spTree>
      <p:nvGrpSpPr>
        <p:cNvPr id="1" name="Shape 39"/>
        <p:cNvGrpSpPr/>
        <p:nvPr/>
      </p:nvGrpSpPr>
      <p:grpSpPr>
        <a:xfrm>
          <a:off x="0" y="0"/>
          <a:ext cx="0" cy="0"/>
          <a:chOff x="0" y="0"/>
          <a:chExt cx="0" cy="0"/>
        </a:xfrm>
      </p:grpSpPr>
      <p:pic>
        <p:nvPicPr>
          <p:cNvPr id="40" name="Google Shape;40;p69"/>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pic>
        <p:nvPicPr>
          <p:cNvPr id="41" name="Google Shape;41;p69"/>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2" name="Google Shape;42;p69"/>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 collum">
  <p:cSld name="2 collum">
    <p:spTree>
      <p:nvGrpSpPr>
        <p:cNvPr id="1" name="Shape 43"/>
        <p:cNvGrpSpPr/>
        <p:nvPr/>
      </p:nvGrpSpPr>
      <p:grpSpPr>
        <a:xfrm>
          <a:off x="0" y="0"/>
          <a:ext cx="0" cy="0"/>
          <a:chOff x="0" y="0"/>
          <a:chExt cx="0" cy="0"/>
        </a:xfrm>
      </p:grpSpPr>
      <p:sp>
        <p:nvSpPr>
          <p:cNvPr id="44" name="Google Shape;44;g2415d10eec0_0_234"/>
          <p:cNvSpPr txBox="1">
            <a:spLocks noGrp="1"/>
          </p:cNvSpPr>
          <p:nvPr>
            <p:ph type="title"/>
          </p:nvPr>
        </p:nvSpPr>
        <p:spPr>
          <a:xfrm>
            <a:off x="550863" y="476250"/>
            <a:ext cx="11090400" cy="1009800"/>
          </a:xfrm>
          <a:prstGeom prst="rect">
            <a:avLst/>
          </a:prstGeom>
          <a:noFill/>
          <a:ln>
            <a:noFill/>
          </a:ln>
        </p:spPr>
        <p:txBody>
          <a:bodyPr spcFirstLastPara="1" wrap="square" lIns="0" tIns="45700" rIns="91425" bIns="45700" anchor="ctr" anchorCtr="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g2415d10eec0_0_234"/>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46" name="Google Shape;46;g2415d10eec0_0_234"/>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47" name="Google Shape;47;g2415d10eec0_0_234"/>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
        <p:nvSpPr>
          <p:cNvPr id="48" name="Google Shape;48;g2415d10eec0_0_234"/>
          <p:cNvSpPr txBox="1">
            <a:spLocks noGrp="1"/>
          </p:cNvSpPr>
          <p:nvPr>
            <p:ph type="body" idx="1"/>
          </p:nvPr>
        </p:nvSpPr>
        <p:spPr>
          <a:xfrm>
            <a:off x="550863" y="1989138"/>
            <a:ext cx="5040300" cy="41766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g2415d10eec0_0_234"/>
          <p:cNvSpPr txBox="1">
            <a:spLocks noGrp="1"/>
          </p:cNvSpPr>
          <p:nvPr>
            <p:ph type="body" idx="2"/>
          </p:nvPr>
        </p:nvSpPr>
        <p:spPr>
          <a:xfrm>
            <a:off x="6595202" y="1989138"/>
            <a:ext cx="5040300" cy="41766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50"/>
        <p:cNvGrpSpPr/>
        <p:nvPr/>
      </p:nvGrpSpPr>
      <p:grpSpPr>
        <a:xfrm>
          <a:off x="0" y="0"/>
          <a:ext cx="0" cy="0"/>
          <a:chOff x="0" y="0"/>
          <a:chExt cx="0" cy="0"/>
        </a:xfrm>
      </p:grpSpPr>
      <p:pic>
        <p:nvPicPr>
          <p:cNvPr id="51" name="Google Shape;51;p78"/>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52" name="Google Shape;52;p78"/>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78"/>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78"/>
          <p:cNvSpPr>
            <a:spLocks noGrp="1"/>
          </p:cNvSpPr>
          <p:nvPr>
            <p:ph type="pic" idx="2"/>
          </p:nvPr>
        </p:nvSpPr>
        <p:spPr>
          <a:xfrm>
            <a:off x="7429500" y="1"/>
            <a:ext cx="4762500" cy="6705599"/>
          </a:xfrm>
          <a:prstGeom prst="rect">
            <a:avLst/>
          </a:prstGeom>
          <a:solidFill>
            <a:srgbClr val="D3EEEF"/>
          </a:solidFill>
          <a:ln>
            <a:noFill/>
          </a:ln>
        </p:spPr>
      </p:sp>
      <p:pic>
        <p:nvPicPr>
          <p:cNvPr id="55" name="Google Shape;55;p78"/>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56" name="Google Shape;56;p78"/>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a:alphaModFix/>
          </a:blip>
          <a:stretch>
            <a:fillRect/>
          </a:stretch>
        </a:blipFill>
        <a:effectLst/>
      </p:bgPr>
    </p:bg>
    <p:spTree>
      <p:nvGrpSpPr>
        <p:cNvPr id="1" name="Shape 57"/>
        <p:cNvGrpSpPr/>
        <p:nvPr/>
      </p:nvGrpSpPr>
      <p:grpSpPr>
        <a:xfrm>
          <a:off x="0" y="0"/>
          <a:ext cx="0" cy="0"/>
          <a:chOff x="0" y="0"/>
          <a:chExt cx="0" cy="0"/>
        </a:xfrm>
      </p:grpSpPr>
      <p:sp>
        <p:nvSpPr>
          <p:cNvPr id="58" name="Google Shape;58;p75"/>
          <p:cNvSpPr txBox="1">
            <a:spLocks noGrp="1"/>
          </p:cNvSpPr>
          <p:nvPr>
            <p:ph type="body" idx="1"/>
          </p:nvPr>
        </p:nvSpPr>
        <p:spPr>
          <a:xfrm>
            <a:off x="1131727" y="49326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75"/>
          <p:cNvSpPr txBox="1">
            <a:spLocks noGrp="1"/>
          </p:cNvSpPr>
          <p:nvPr>
            <p:ph type="body" idx="2"/>
          </p:nvPr>
        </p:nvSpPr>
        <p:spPr>
          <a:xfrm>
            <a:off x="1150762" y="116232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75"/>
          <p:cNvSpPr/>
          <p:nvPr/>
        </p:nvSpPr>
        <p:spPr>
          <a:xfrm rot="10800000" flipH="1">
            <a:off x="0" y="6167437"/>
            <a:ext cx="12192000" cy="79149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61" name="Google Shape;61;p75"/>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62" name="Google Shape;62;p75"/>
          <p:cNvPicPr preferRelativeResize="0"/>
          <p:nvPr/>
        </p:nvPicPr>
        <p:blipFill rotWithShape="1">
          <a:blip r:embed="rId3">
            <a:alphaModFix/>
          </a:blip>
          <a:srcRect r="63278"/>
          <a:stretch/>
        </p:blipFill>
        <p:spPr>
          <a:xfrm>
            <a:off x="10339376" y="6271200"/>
            <a:ext cx="1698957" cy="651223"/>
          </a:xfrm>
          <a:prstGeom prst="rect">
            <a:avLst/>
          </a:prstGeom>
          <a:noFill/>
          <a:ln>
            <a:noFill/>
          </a:ln>
        </p:spPr>
      </p:pic>
      <p:pic>
        <p:nvPicPr>
          <p:cNvPr id="63" name="Google Shape;63;p75"/>
          <p:cNvPicPr preferRelativeResize="0"/>
          <p:nvPr/>
        </p:nvPicPr>
        <p:blipFill rotWithShape="1">
          <a:blip r:embed="rId4">
            <a:alphaModFix/>
          </a:blip>
          <a:srcRect l="3024" r="3022"/>
          <a:stretch/>
        </p:blipFill>
        <p:spPr>
          <a:xfrm>
            <a:off x="153667" y="6271200"/>
            <a:ext cx="2650539" cy="5868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_pic_left_bullets">
  <p:cSld name="1_pic_left_bullets">
    <p:spTree>
      <p:nvGrpSpPr>
        <p:cNvPr id="1" name="Shape 64"/>
        <p:cNvGrpSpPr/>
        <p:nvPr/>
      </p:nvGrpSpPr>
      <p:grpSpPr>
        <a:xfrm>
          <a:off x="0" y="0"/>
          <a:ext cx="0" cy="0"/>
          <a:chOff x="0" y="0"/>
          <a:chExt cx="0" cy="0"/>
        </a:xfrm>
      </p:grpSpPr>
      <p:sp>
        <p:nvSpPr>
          <p:cNvPr id="65" name="Google Shape;65;p16"/>
          <p:cNvSpPr txBox="1">
            <a:spLocks noGrp="1"/>
          </p:cNvSpPr>
          <p:nvPr>
            <p:ph type="title"/>
          </p:nvPr>
        </p:nvSpPr>
        <p:spPr>
          <a:xfrm>
            <a:off x="6600825" y="692150"/>
            <a:ext cx="5040313" cy="131445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SzPts val="4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66" name="Google Shape;66;p16"/>
          <p:cNvGrpSpPr/>
          <p:nvPr/>
        </p:nvGrpSpPr>
        <p:grpSpPr>
          <a:xfrm>
            <a:off x="11496599" y="332656"/>
            <a:ext cx="407012" cy="348834"/>
            <a:chOff x="11496599" y="332656"/>
            <a:chExt cx="407012" cy="348834"/>
          </a:xfrm>
        </p:grpSpPr>
        <p:sp>
          <p:nvSpPr>
            <p:cNvPr id="67" name="Google Shape;67;p16"/>
            <p:cNvSpPr/>
            <p:nvPr/>
          </p:nvSpPr>
          <p:spPr>
            <a:xfrm>
              <a:off x="11496599" y="332656"/>
              <a:ext cx="174428" cy="348834"/>
            </a:xfrm>
            <a:custGeom>
              <a:avLst/>
              <a:gdLst/>
              <a:ahLst/>
              <a:cxnLst/>
              <a:rect l="l" t="t" r="r" b="b"/>
              <a:pathLst>
                <a:path w="174428" h="348834" extrusionOk="0">
                  <a:moveTo>
                    <a:pt x="116317" y="203556"/>
                  </a:moveTo>
                  <a:lnTo>
                    <a:pt x="174428" y="203556"/>
                  </a:lnTo>
                  <a:lnTo>
                    <a:pt x="174428" y="348834"/>
                  </a:lnTo>
                  <a:lnTo>
                    <a:pt x="116317" y="348834"/>
                  </a:lnTo>
                  <a:cubicBezTo>
                    <a:pt x="116317" y="348834"/>
                    <a:pt x="116317" y="203556"/>
                    <a:pt x="116317" y="203556"/>
                  </a:cubicBezTo>
                  <a:close/>
                  <a:moveTo>
                    <a:pt x="116317" y="0"/>
                  </a:moveTo>
                  <a:lnTo>
                    <a:pt x="174428" y="0"/>
                  </a:lnTo>
                  <a:lnTo>
                    <a:pt x="174428" y="145264"/>
                  </a:lnTo>
                  <a:lnTo>
                    <a:pt x="116317" y="145264"/>
                  </a:lnTo>
                  <a:cubicBezTo>
                    <a:pt x="116317" y="145264"/>
                    <a:pt x="116317" y="0"/>
                    <a:pt x="116317" y="0"/>
                  </a:cubicBezTo>
                  <a:close/>
                  <a:moveTo>
                    <a:pt x="0" y="0"/>
                  </a:moveTo>
                  <a:lnTo>
                    <a:pt x="58111" y="0"/>
                  </a:lnTo>
                  <a:lnTo>
                    <a:pt x="58111" y="348668"/>
                  </a:lnTo>
                  <a:lnTo>
                    <a:pt x="0" y="348668"/>
                  </a:lnTo>
                  <a:cubicBezTo>
                    <a:pt x="0" y="348668"/>
                    <a:pt x="0" y="0"/>
                    <a:pt x="0" y="0"/>
                  </a:cubicBezTo>
                  <a:close/>
                </a:path>
              </a:pathLst>
            </a:custGeom>
            <a:solidFill>
              <a:schemeClr val="accent1"/>
            </a:solidFill>
            <a:ln>
              <a:noFill/>
            </a:ln>
          </p:spPr>
          <p:txBody>
            <a:bodyPr spcFirstLastPara="1" wrap="square" lIns="38100" tIns="38100" rIns="38100" bIns="381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 name="Google Shape;68;p16"/>
            <p:cNvSpPr/>
            <p:nvPr/>
          </p:nvSpPr>
          <p:spPr>
            <a:xfrm>
              <a:off x="11729235" y="332656"/>
              <a:ext cx="174376" cy="261501"/>
            </a:xfrm>
            <a:custGeom>
              <a:avLst/>
              <a:gdLst/>
              <a:ahLst/>
              <a:cxnLst/>
              <a:rect l="l" t="t" r="r" b="b"/>
              <a:pathLst>
                <a:path w="21600" h="21600" extrusionOk="0">
                  <a:moveTo>
                    <a:pt x="21598" y="14399"/>
                  </a:moveTo>
                  <a:lnTo>
                    <a:pt x="21598" y="0"/>
                  </a:lnTo>
                  <a:lnTo>
                    <a:pt x="14400" y="0"/>
                  </a:lnTo>
                  <a:lnTo>
                    <a:pt x="14400" y="14399"/>
                  </a:lnTo>
                  <a:cubicBezTo>
                    <a:pt x="14400" y="15724"/>
                    <a:pt x="12783" y="16800"/>
                    <a:pt x="10801" y="16800"/>
                  </a:cubicBezTo>
                  <a:cubicBezTo>
                    <a:pt x="8806" y="16800"/>
                    <a:pt x="7202" y="15724"/>
                    <a:pt x="7202" y="14399"/>
                  </a:cubicBezTo>
                  <a:lnTo>
                    <a:pt x="7202" y="0"/>
                  </a:lnTo>
                  <a:lnTo>
                    <a:pt x="3" y="0"/>
                  </a:lnTo>
                  <a:lnTo>
                    <a:pt x="0" y="14399"/>
                  </a:lnTo>
                  <a:cubicBezTo>
                    <a:pt x="0" y="18386"/>
                    <a:pt x="4828" y="21600"/>
                    <a:pt x="10801" y="21600"/>
                  </a:cubicBezTo>
                  <a:cubicBezTo>
                    <a:pt x="16774" y="21600"/>
                    <a:pt x="21600" y="18386"/>
                    <a:pt x="21600" y="14399"/>
                  </a:cubicBezTo>
                  <a:cubicBezTo>
                    <a:pt x="21600" y="14399"/>
                    <a:pt x="21598" y="14399"/>
                    <a:pt x="21598" y="14399"/>
                  </a:cubicBezTo>
                  <a:close/>
                </a:path>
              </a:pathLst>
            </a:custGeom>
            <a:solidFill>
              <a:schemeClr val="accent2"/>
            </a:solidFill>
            <a:ln>
              <a:noFill/>
            </a:ln>
          </p:spPr>
          <p:txBody>
            <a:bodyPr spcFirstLastPara="1" wrap="square" lIns="38100" tIns="38100" rIns="38100" bIns="381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69" name="Google Shape;69;p16"/>
          <p:cNvSpPr>
            <a:spLocks noGrp="1"/>
          </p:cNvSpPr>
          <p:nvPr>
            <p:ph type="pic" idx="2"/>
          </p:nvPr>
        </p:nvSpPr>
        <p:spPr>
          <a:xfrm>
            <a:off x="0" y="0"/>
            <a:ext cx="6096000" cy="6858000"/>
          </a:xfrm>
          <a:prstGeom prst="rect">
            <a:avLst/>
          </a:prstGeom>
          <a:solidFill>
            <a:schemeClr val="dk2"/>
          </a:solidFill>
          <a:ln>
            <a:noFill/>
          </a:ln>
        </p:spPr>
      </p:sp>
      <p:sp>
        <p:nvSpPr>
          <p:cNvPr id="70" name="Google Shape;70;p16"/>
          <p:cNvSpPr txBox="1">
            <a:spLocks noGrp="1"/>
          </p:cNvSpPr>
          <p:nvPr>
            <p:ph type="body" idx="1"/>
          </p:nvPr>
        </p:nvSpPr>
        <p:spPr>
          <a:xfrm>
            <a:off x="6600825" y="2349500"/>
            <a:ext cx="5040313" cy="4103688"/>
          </a:xfrm>
          <a:prstGeom prst="rect">
            <a:avLst/>
          </a:prstGeom>
          <a:noFill/>
          <a:ln>
            <a:noFill/>
          </a:ln>
        </p:spPr>
        <p:txBody>
          <a:bodyPr spcFirstLastPara="1" wrap="square" lIns="91425" tIns="45700" rIns="91425" bIns="45700" anchor="t" anchorCtr="0">
            <a:spAutoFit/>
          </a:bodyPr>
          <a:lstStyle>
            <a:lvl1pPr marL="457200" lvl="0" indent="-406400" algn="l">
              <a:lnSpc>
                <a:spcPct val="90000"/>
              </a:lnSpc>
              <a:spcBef>
                <a:spcPts val="1000"/>
              </a:spcBef>
              <a:spcAft>
                <a:spcPts val="0"/>
              </a:spcAft>
              <a:buSzPts val="2800"/>
              <a:buChar char="•"/>
              <a:defRPr/>
            </a:lvl1pPr>
            <a:lvl2pPr marL="914400" lvl="1" indent="-381000" algn="l">
              <a:lnSpc>
                <a:spcPct val="90000"/>
              </a:lnSpc>
              <a:spcBef>
                <a:spcPts val="500"/>
              </a:spcBef>
              <a:spcAft>
                <a:spcPts val="0"/>
              </a:spcAft>
              <a:buSzPts val="2400"/>
              <a:buChar char="•"/>
              <a:defRPr/>
            </a:lvl2pPr>
            <a:lvl3pPr marL="1371600" lvl="2" indent="-355600" algn="l">
              <a:lnSpc>
                <a:spcPct val="90000"/>
              </a:lnSpc>
              <a:spcBef>
                <a:spcPts val="500"/>
              </a:spcBef>
              <a:spcAft>
                <a:spcPts val="0"/>
              </a:spcAft>
              <a:buSzPts val="20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SzPts val="1800"/>
              <a:buChar char="•"/>
              <a:defRPr/>
            </a:lvl6pPr>
            <a:lvl7pPr marL="3200400" lvl="6" indent="-342900" algn="l">
              <a:lnSpc>
                <a:spcPct val="90000"/>
              </a:lnSpc>
              <a:spcBef>
                <a:spcPts val="500"/>
              </a:spcBef>
              <a:spcAft>
                <a:spcPts val="0"/>
              </a:spcAft>
              <a:buSzPts val="1800"/>
              <a:buChar char="•"/>
              <a:defRPr/>
            </a:lvl7pPr>
            <a:lvl8pPr marL="3657600" lvl="7" indent="-342900" algn="l">
              <a:lnSpc>
                <a:spcPct val="90000"/>
              </a:lnSpc>
              <a:spcBef>
                <a:spcPts val="500"/>
              </a:spcBef>
              <a:spcAft>
                <a:spcPts val="0"/>
              </a:spcAft>
              <a:buSzPts val="1800"/>
              <a:buChar char="•"/>
              <a:defRPr/>
            </a:lvl8pPr>
            <a:lvl9pPr marL="4114800" lvl="8" indent="-342900" algn="l">
              <a:lnSpc>
                <a:spcPct val="90000"/>
              </a:lnSpc>
              <a:spcBef>
                <a:spcPts val="500"/>
              </a:spcBef>
              <a:spcAft>
                <a:spcPts val="0"/>
              </a:spcAft>
              <a:buSzPts val="1800"/>
              <a:buChar char="•"/>
              <a:defRPr/>
            </a:lvl9pPr>
          </a:lstStyle>
          <a:p>
            <a:endParaRPr/>
          </a:p>
        </p:txBody>
      </p:sp>
      <p:sp>
        <p:nvSpPr>
          <p:cNvPr id="71" name="Google Shape;71;p16"/>
          <p:cNvSpPr txBox="1">
            <a:spLocks noGrp="1"/>
          </p:cNvSpPr>
          <p:nvPr>
            <p:ph type="dt" idx="10"/>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72" name="Google Shape;72;p16"/>
          <p:cNvSpPr txBox="1">
            <a:spLocks noGrp="1"/>
          </p:cNvSpPr>
          <p:nvPr>
            <p:ph type="ftr" idx="11"/>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73" name="Google Shape;73;p16"/>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fi-FI"/>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orient="horz" pos="148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_left_bullets">
  <p:cSld name="pic_left_bullets">
    <p:spTree>
      <p:nvGrpSpPr>
        <p:cNvPr id="1" name="Shape 74"/>
        <p:cNvGrpSpPr/>
        <p:nvPr/>
      </p:nvGrpSpPr>
      <p:grpSpPr>
        <a:xfrm>
          <a:off x="0" y="0"/>
          <a:ext cx="0" cy="0"/>
          <a:chOff x="0" y="0"/>
          <a:chExt cx="0" cy="0"/>
        </a:xfrm>
      </p:grpSpPr>
      <p:sp>
        <p:nvSpPr>
          <p:cNvPr id="75" name="Google Shape;75;g2415d10eec0_0_1069"/>
          <p:cNvSpPr txBox="1">
            <a:spLocks noGrp="1"/>
          </p:cNvSpPr>
          <p:nvPr>
            <p:ph type="title"/>
          </p:nvPr>
        </p:nvSpPr>
        <p:spPr>
          <a:xfrm>
            <a:off x="6600825" y="692150"/>
            <a:ext cx="5040300" cy="1314600"/>
          </a:xfrm>
          <a:prstGeom prst="rect">
            <a:avLst/>
          </a:prstGeom>
          <a:noFill/>
          <a:ln>
            <a:noFill/>
          </a:ln>
        </p:spPr>
        <p:txBody>
          <a:bodyPr spcFirstLastPara="1" wrap="square" lIns="0" tIns="45700" rIns="91425" bIns="45700" anchor="t" anchorCtr="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76" name="Google Shape;76;g2415d10eec0_0_1069"/>
          <p:cNvGrpSpPr/>
          <p:nvPr/>
        </p:nvGrpSpPr>
        <p:grpSpPr>
          <a:xfrm>
            <a:off x="11496599" y="332656"/>
            <a:ext cx="407002" cy="348834"/>
            <a:chOff x="11496599" y="332656"/>
            <a:chExt cx="407002" cy="348834"/>
          </a:xfrm>
        </p:grpSpPr>
        <p:sp>
          <p:nvSpPr>
            <p:cNvPr id="77" name="Google Shape;77;g2415d10eec0_0_1069"/>
            <p:cNvSpPr/>
            <p:nvPr/>
          </p:nvSpPr>
          <p:spPr>
            <a:xfrm>
              <a:off x="11496599" y="332656"/>
              <a:ext cx="174428" cy="348834"/>
            </a:xfrm>
            <a:custGeom>
              <a:avLst/>
              <a:gdLst/>
              <a:ahLst/>
              <a:cxnLst/>
              <a:rect l="l" t="t" r="r" b="b"/>
              <a:pathLst>
                <a:path w="174428" h="348834" extrusionOk="0">
                  <a:moveTo>
                    <a:pt x="116317" y="203556"/>
                  </a:moveTo>
                  <a:lnTo>
                    <a:pt x="174428" y="203556"/>
                  </a:lnTo>
                  <a:lnTo>
                    <a:pt x="174428" y="348834"/>
                  </a:lnTo>
                  <a:lnTo>
                    <a:pt x="116317" y="348834"/>
                  </a:lnTo>
                  <a:cubicBezTo>
                    <a:pt x="116317" y="348834"/>
                    <a:pt x="116317" y="203556"/>
                    <a:pt x="116317" y="203556"/>
                  </a:cubicBezTo>
                  <a:close/>
                  <a:moveTo>
                    <a:pt x="116317" y="0"/>
                  </a:moveTo>
                  <a:lnTo>
                    <a:pt x="174428" y="0"/>
                  </a:lnTo>
                  <a:lnTo>
                    <a:pt x="174428" y="145264"/>
                  </a:lnTo>
                  <a:lnTo>
                    <a:pt x="116317" y="145264"/>
                  </a:lnTo>
                  <a:cubicBezTo>
                    <a:pt x="116317" y="145264"/>
                    <a:pt x="116317" y="0"/>
                    <a:pt x="116317" y="0"/>
                  </a:cubicBezTo>
                  <a:close/>
                  <a:moveTo>
                    <a:pt x="0" y="0"/>
                  </a:moveTo>
                  <a:lnTo>
                    <a:pt x="58111" y="0"/>
                  </a:lnTo>
                  <a:lnTo>
                    <a:pt x="58111" y="348668"/>
                  </a:lnTo>
                  <a:lnTo>
                    <a:pt x="0" y="348668"/>
                  </a:lnTo>
                  <a:cubicBezTo>
                    <a:pt x="0" y="348668"/>
                    <a:pt x="0" y="0"/>
                    <a:pt x="0" y="0"/>
                  </a:cubicBezTo>
                  <a:close/>
                </a:path>
              </a:pathLst>
            </a:custGeom>
            <a:solidFill>
              <a:schemeClr val="accent1"/>
            </a:solidFill>
            <a:ln>
              <a:noFill/>
            </a:ln>
          </p:spPr>
          <p:txBody>
            <a:bodyPr spcFirstLastPara="1" wrap="square" lIns="38100" tIns="38100" rIns="38100" bIns="381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78" name="Google Shape;78;g2415d10eec0_0_1069"/>
            <p:cNvSpPr/>
            <p:nvPr/>
          </p:nvSpPr>
          <p:spPr>
            <a:xfrm>
              <a:off x="11729235" y="332656"/>
              <a:ext cx="174366" cy="261522"/>
            </a:xfrm>
            <a:custGeom>
              <a:avLst/>
              <a:gdLst/>
              <a:ahLst/>
              <a:cxnLst/>
              <a:rect l="l" t="t" r="r" b="b"/>
              <a:pathLst>
                <a:path w="21600" h="21600" extrusionOk="0">
                  <a:moveTo>
                    <a:pt x="21598" y="14399"/>
                  </a:moveTo>
                  <a:lnTo>
                    <a:pt x="21598" y="0"/>
                  </a:lnTo>
                  <a:lnTo>
                    <a:pt x="14400" y="0"/>
                  </a:lnTo>
                  <a:lnTo>
                    <a:pt x="14400" y="14399"/>
                  </a:lnTo>
                  <a:cubicBezTo>
                    <a:pt x="14400" y="15724"/>
                    <a:pt x="12783" y="16800"/>
                    <a:pt x="10801" y="16800"/>
                  </a:cubicBezTo>
                  <a:cubicBezTo>
                    <a:pt x="8806" y="16800"/>
                    <a:pt x="7202" y="15724"/>
                    <a:pt x="7202" y="14399"/>
                  </a:cubicBezTo>
                  <a:lnTo>
                    <a:pt x="7202" y="0"/>
                  </a:lnTo>
                  <a:lnTo>
                    <a:pt x="3" y="0"/>
                  </a:lnTo>
                  <a:lnTo>
                    <a:pt x="0" y="14399"/>
                  </a:lnTo>
                  <a:cubicBezTo>
                    <a:pt x="0" y="18386"/>
                    <a:pt x="4828" y="21600"/>
                    <a:pt x="10801" y="21600"/>
                  </a:cubicBezTo>
                  <a:cubicBezTo>
                    <a:pt x="16774" y="21600"/>
                    <a:pt x="21600" y="18386"/>
                    <a:pt x="21600" y="14399"/>
                  </a:cubicBezTo>
                  <a:cubicBezTo>
                    <a:pt x="21600" y="14399"/>
                    <a:pt x="21598" y="14399"/>
                    <a:pt x="21598" y="14399"/>
                  </a:cubicBezTo>
                  <a:close/>
                </a:path>
              </a:pathLst>
            </a:custGeom>
            <a:solidFill>
              <a:schemeClr val="accent2"/>
            </a:solidFill>
            <a:ln>
              <a:noFill/>
            </a:ln>
          </p:spPr>
          <p:txBody>
            <a:bodyPr spcFirstLastPara="1" wrap="square" lIns="38100" tIns="38100" rIns="38100" bIns="381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grpSp>
      <p:sp>
        <p:nvSpPr>
          <p:cNvPr id="79" name="Google Shape;79;g2415d10eec0_0_1069"/>
          <p:cNvSpPr>
            <a:spLocks noGrp="1"/>
          </p:cNvSpPr>
          <p:nvPr>
            <p:ph type="pic" idx="2"/>
          </p:nvPr>
        </p:nvSpPr>
        <p:spPr>
          <a:xfrm>
            <a:off x="0" y="0"/>
            <a:ext cx="6096000" cy="6858000"/>
          </a:xfrm>
          <a:prstGeom prst="rect">
            <a:avLst/>
          </a:prstGeom>
          <a:solidFill>
            <a:schemeClr val="lt2"/>
          </a:solidFill>
          <a:ln>
            <a:noFill/>
          </a:ln>
        </p:spPr>
      </p:sp>
      <p:sp>
        <p:nvSpPr>
          <p:cNvPr id="80" name="Google Shape;80;g2415d10eec0_0_1069"/>
          <p:cNvSpPr txBox="1">
            <a:spLocks noGrp="1"/>
          </p:cNvSpPr>
          <p:nvPr>
            <p:ph type="body" idx="1"/>
          </p:nvPr>
        </p:nvSpPr>
        <p:spPr>
          <a:xfrm>
            <a:off x="6600825" y="2349500"/>
            <a:ext cx="5040300" cy="41037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g2415d10eec0_0_1069"/>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82" name="Google Shape;82;g2415d10eec0_0_1069"/>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83" name="Google Shape;83;g2415d10eec0_0_1069"/>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orient="horz" pos="148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84"/>
        <p:cNvGrpSpPr/>
        <p:nvPr/>
      </p:nvGrpSpPr>
      <p:grpSpPr>
        <a:xfrm>
          <a:off x="0" y="0"/>
          <a:ext cx="0" cy="0"/>
          <a:chOff x="0" y="0"/>
          <a:chExt cx="0" cy="0"/>
        </a:xfrm>
      </p:grpSpPr>
      <p:sp>
        <p:nvSpPr>
          <p:cNvPr id="85" name="Google Shape;85;p73"/>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73"/>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7" name="Google Shape;87;p73"/>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8" name="Google Shape;88;p7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89" name="Google Shape;89;p73"/>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90" name="Google Shape;90;p73"/>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1" name="Google Shape;91;p73"/>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2" name="Google Shape;92;p73"/>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3" name="Google Shape;93;p73"/>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94" name="Google Shape;94;p73"/>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95" name="Google Shape;95;p73"/>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96"/>
        <p:cNvGrpSpPr/>
        <p:nvPr/>
      </p:nvGrpSpPr>
      <p:grpSpPr>
        <a:xfrm>
          <a:off x="0" y="0"/>
          <a:ext cx="0" cy="0"/>
          <a:chOff x="0" y="0"/>
          <a:chExt cx="0" cy="0"/>
        </a:xfrm>
      </p:grpSpPr>
      <p:sp>
        <p:nvSpPr>
          <p:cNvPr id="97" name="Google Shape;97;p74"/>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74"/>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9" name="Google Shape;99;p74"/>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0" name="Google Shape;100;p7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1" name="Google Shape;101;p74"/>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102" name="Google Shape;102;p74"/>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03" name="Google Shape;103;p74"/>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04" name="Google Shape;104;p74"/>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05" name="Google Shape;105;p74"/>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06" name="Google Shape;106;p74"/>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07" name="Google Shape;107;p74"/>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108"/>
        <p:cNvGrpSpPr/>
        <p:nvPr/>
      </p:nvGrpSpPr>
      <p:grpSpPr>
        <a:xfrm>
          <a:off x="0" y="0"/>
          <a:ext cx="0" cy="0"/>
          <a:chOff x="0" y="0"/>
          <a:chExt cx="0" cy="0"/>
        </a:xfrm>
      </p:grpSpPr>
      <p:sp>
        <p:nvSpPr>
          <p:cNvPr id="109" name="Google Shape;109;p76"/>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76"/>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1" name="Google Shape;111;p76"/>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2" name="Google Shape;112;p76"/>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13" name="Google Shape;113;p76"/>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14" name="Google Shape;114;p76"/>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15" name="Google Shape;115;p76"/>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16" name="Google Shape;116;p76"/>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17" name="Google Shape;117;p76"/>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18" name="Google Shape;118;p76"/>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19" name="Google Shape;119;p76"/>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0"/>
        <p:cNvGrpSpPr/>
        <p:nvPr/>
      </p:nvGrpSpPr>
      <p:grpSpPr>
        <a:xfrm>
          <a:off x="0" y="0"/>
          <a:ext cx="0" cy="0"/>
          <a:chOff x="0" y="0"/>
          <a:chExt cx="0" cy="0"/>
        </a:xfrm>
      </p:grpSpPr>
      <p:sp>
        <p:nvSpPr>
          <p:cNvPr id="121" name="Google Shape;121;p79"/>
          <p:cNvSpPr>
            <a:spLocks noGrp="1"/>
          </p:cNvSpPr>
          <p:nvPr>
            <p:ph type="pic" idx="2"/>
          </p:nvPr>
        </p:nvSpPr>
        <p:spPr>
          <a:xfrm>
            <a:off x="0" y="1"/>
            <a:ext cx="12192000" cy="3428999"/>
          </a:xfrm>
          <a:prstGeom prst="rect">
            <a:avLst/>
          </a:prstGeom>
          <a:solidFill>
            <a:srgbClr val="D3EEEF"/>
          </a:solidFill>
          <a:ln>
            <a:noFill/>
          </a:ln>
        </p:spPr>
      </p:sp>
      <p:sp>
        <p:nvSpPr>
          <p:cNvPr id="122" name="Google Shape;122;p79"/>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3" name="Google Shape;123;p79"/>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4" name="Google Shape;124;p79"/>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pic>
        <p:nvPicPr>
          <p:cNvPr id="125" name="Google Shape;125;p79"/>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26" name="Google Shape;126;p79"/>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7"/>
        <p:cNvGrpSpPr/>
        <p:nvPr/>
      </p:nvGrpSpPr>
      <p:grpSpPr>
        <a:xfrm>
          <a:off x="0" y="0"/>
          <a:ext cx="0" cy="0"/>
          <a:chOff x="0" y="0"/>
          <a:chExt cx="0" cy="0"/>
        </a:xfrm>
      </p:grpSpPr>
      <p:pic>
        <p:nvPicPr>
          <p:cNvPr id="128" name="Google Shape;128;p80"/>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sp>
        <p:nvSpPr>
          <p:cNvPr id="129" name="Google Shape;129;p80"/>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0" name="Google Shape;130;p80"/>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31" name="Google Shape;131;p80"/>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2" name="Google Shape;132;p80"/>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3"/>
        <p:cNvGrpSpPr/>
        <p:nvPr/>
      </p:nvGrpSpPr>
      <p:grpSpPr>
        <a:xfrm>
          <a:off x="0" y="0"/>
          <a:ext cx="0" cy="0"/>
          <a:chOff x="0" y="0"/>
          <a:chExt cx="0" cy="0"/>
        </a:xfrm>
      </p:grpSpPr>
      <p:sp>
        <p:nvSpPr>
          <p:cNvPr id="134" name="Google Shape;134;p81"/>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5" name="Google Shape;135;p81"/>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36" name="Google Shape;136;p81"/>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37" name="Google Shape;137;p81"/>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38" name="Google Shape;138;p81"/>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39" name="Google Shape;139;p81"/>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40" name="Google Shape;140;p81"/>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41" name="Google Shape;141;p81"/>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42"/>
        <p:cNvGrpSpPr/>
        <p:nvPr/>
      </p:nvGrpSpPr>
      <p:grpSpPr>
        <a:xfrm>
          <a:off x="0" y="0"/>
          <a:ext cx="0" cy="0"/>
          <a:chOff x="0" y="0"/>
          <a:chExt cx="0" cy="0"/>
        </a:xfrm>
      </p:grpSpPr>
      <p:sp>
        <p:nvSpPr>
          <p:cNvPr id="143" name="Google Shape;143;p8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4" name="Google Shape;144;p8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5" name="Google Shape;145;p8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46" name="Google Shape;146;p8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47" name="Google Shape;147;p8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48"/>
        <p:cNvGrpSpPr/>
        <p:nvPr/>
      </p:nvGrpSpPr>
      <p:grpSpPr>
        <a:xfrm>
          <a:off x="0" y="0"/>
          <a:ext cx="0" cy="0"/>
          <a:chOff x="0" y="0"/>
          <a:chExt cx="0" cy="0"/>
        </a:xfrm>
      </p:grpSpPr>
      <p:sp>
        <p:nvSpPr>
          <p:cNvPr id="149" name="Google Shape;149;p8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rmAutofit/>
          </a:bodyPr>
          <a:lstStyle>
            <a:lvl1pPr lvl="0" algn="l">
              <a:lnSpc>
                <a:spcPct val="90000"/>
              </a:lnSpc>
              <a:spcBef>
                <a:spcPts val="0"/>
              </a:spcBef>
              <a:spcAft>
                <a:spcPts val="0"/>
              </a:spcAft>
              <a:buClr>
                <a:schemeClr val="dk1"/>
              </a:buClr>
              <a:buSzPts val="2400"/>
              <a:buFont typeface="Calibri"/>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50" name="Google Shape;150;p8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rmAutofit/>
          </a:bodyPr>
          <a:lstStyle>
            <a:lvl1pPr marL="457200" lvl="0" indent="-304800" algn="l">
              <a:lnSpc>
                <a:spcPct val="90000"/>
              </a:lnSpc>
              <a:spcBef>
                <a:spcPts val="0"/>
              </a:spcBef>
              <a:spcAft>
                <a:spcPts val="0"/>
              </a:spcAft>
              <a:buClr>
                <a:schemeClr val="dk1"/>
              </a:buClr>
              <a:buSzPts val="1200"/>
              <a:buChar char="●"/>
              <a:defRPr sz="1600"/>
            </a:lvl1pPr>
            <a:lvl2pPr marL="914400" lvl="1" indent="-304800" algn="l">
              <a:lnSpc>
                <a:spcPct val="90000"/>
              </a:lnSpc>
              <a:spcBef>
                <a:spcPts val="0"/>
              </a:spcBef>
              <a:spcAft>
                <a:spcPts val="0"/>
              </a:spcAft>
              <a:buClr>
                <a:schemeClr val="dk1"/>
              </a:buClr>
              <a:buSzPts val="1200"/>
              <a:buChar char="○"/>
              <a:defRPr sz="1600"/>
            </a:lvl2pPr>
            <a:lvl3pPr marL="1371600" lvl="2" indent="-304800" algn="l">
              <a:lnSpc>
                <a:spcPct val="90000"/>
              </a:lnSpc>
              <a:spcBef>
                <a:spcPts val="0"/>
              </a:spcBef>
              <a:spcAft>
                <a:spcPts val="0"/>
              </a:spcAft>
              <a:buClr>
                <a:schemeClr val="dk1"/>
              </a:buClr>
              <a:buSzPts val="1200"/>
              <a:buChar char="■"/>
              <a:defRPr sz="1600"/>
            </a:lvl3pPr>
            <a:lvl4pPr marL="1828800" lvl="3" indent="-304800" algn="l">
              <a:lnSpc>
                <a:spcPct val="90000"/>
              </a:lnSpc>
              <a:spcBef>
                <a:spcPts val="0"/>
              </a:spcBef>
              <a:spcAft>
                <a:spcPts val="0"/>
              </a:spcAft>
              <a:buClr>
                <a:schemeClr val="dk1"/>
              </a:buClr>
              <a:buSzPts val="1200"/>
              <a:buChar char="●"/>
              <a:defRPr sz="1600"/>
            </a:lvl4pPr>
            <a:lvl5pPr marL="2286000" lvl="4" indent="-304800" algn="l">
              <a:lnSpc>
                <a:spcPct val="90000"/>
              </a:lnSpc>
              <a:spcBef>
                <a:spcPts val="0"/>
              </a:spcBef>
              <a:spcAft>
                <a:spcPts val="0"/>
              </a:spcAft>
              <a:buClr>
                <a:schemeClr val="dk1"/>
              </a:buClr>
              <a:buSzPts val="1200"/>
              <a:buChar char="○"/>
              <a:defRPr sz="1600"/>
            </a:lvl5pPr>
            <a:lvl6pPr marL="2743200" lvl="5" indent="-304800" algn="l">
              <a:lnSpc>
                <a:spcPct val="90000"/>
              </a:lnSpc>
              <a:spcBef>
                <a:spcPts val="0"/>
              </a:spcBef>
              <a:spcAft>
                <a:spcPts val="0"/>
              </a:spcAft>
              <a:buClr>
                <a:schemeClr val="dk1"/>
              </a:buClr>
              <a:buSzPts val="1200"/>
              <a:buChar char="■"/>
              <a:defRPr sz="1600"/>
            </a:lvl6pPr>
            <a:lvl7pPr marL="3200400" lvl="6" indent="-304800" algn="l">
              <a:lnSpc>
                <a:spcPct val="90000"/>
              </a:lnSpc>
              <a:spcBef>
                <a:spcPts val="0"/>
              </a:spcBef>
              <a:spcAft>
                <a:spcPts val="0"/>
              </a:spcAft>
              <a:buClr>
                <a:schemeClr val="dk1"/>
              </a:buClr>
              <a:buSzPts val="1200"/>
              <a:buChar char="●"/>
              <a:defRPr sz="1600"/>
            </a:lvl7pPr>
            <a:lvl8pPr marL="3657600" lvl="7" indent="-304800" algn="l">
              <a:lnSpc>
                <a:spcPct val="90000"/>
              </a:lnSpc>
              <a:spcBef>
                <a:spcPts val="0"/>
              </a:spcBef>
              <a:spcAft>
                <a:spcPts val="0"/>
              </a:spcAft>
              <a:buClr>
                <a:schemeClr val="dk1"/>
              </a:buClr>
              <a:buSzPts val="1200"/>
              <a:buChar char="○"/>
              <a:defRPr sz="1600"/>
            </a:lvl8pPr>
            <a:lvl9pPr marL="4114800" lvl="8" indent="-304800" algn="l">
              <a:lnSpc>
                <a:spcPct val="90000"/>
              </a:lnSpc>
              <a:spcBef>
                <a:spcPts val="0"/>
              </a:spcBef>
              <a:spcAft>
                <a:spcPts val="0"/>
              </a:spcAft>
              <a:buClr>
                <a:schemeClr val="dk1"/>
              </a:buClr>
              <a:buSzPts val="1200"/>
              <a:buChar char="■"/>
              <a:defRPr sz="1600"/>
            </a:lvl9pPr>
          </a:lstStyle>
          <a:p>
            <a:endParaRPr/>
          </a:p>
        </p:txBody>
      </p:sp>
      <p:sp>
        <p:nvSpPr>
          <p:cNvPr id="151" name="Google Shape;151;p8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Picture">
  <p:cSld name="Picture">
    <p:spTree>
      <p:nvGrpSpPr>
        <p:cNvPr id="1" name="Shape 152"/>
        <p:cNvGrpSpPr/>
        <p:nvPr/>
      </p:nvGrpSpPr>
      <p:grpSpPr>
        <a:xfrm>
          <a:off x="0" y="0"/>
          <a:ext cx="0" cy="0"/>
          <a:chOff x="0" y="0"/>
          <a:chExt cx="0" cy="0"/>
        </a:xfrm>
      </p:grpSpPr>
      <p:sp>
        <p:nvSpPr>
          <p:cNvPr id="153" name="Google Shape;153;p84"/>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mparison - basic">
  <p:cSld name="Comparison - basic">
    <p:spTree>
      <p:nvGrpSpPr>
        <p:cNvPr id="1" name="Shape 154"/>
        <p:cNvGrpSpPr/>
        <p:nvPr/>
      </p:nvGrpSpPr>
      <p:grpSpPr>
        <a:xfrm>
          <a:off x="0" y="0"/>
          <a:ext cx="0" cy="0"/>
          <a:chOff x="0" y="0"/>
          <a:chExt cx="0" cy="0"/>
        </a:xfrm>
      </p:grpSpPr>
      <p:sp>
        <p:nvSpPr>
          <p:cNvPr id="155" name="Google Shape;155;p85"/>
          <p:cNvSpPr txBox="1">
            <a:spLocks noGrp="1"/>
          </p:cNvSpPr>
          <p:nvPr>
            <p:ph type="body" idx="1"/>
          </p:nvPr>
        </p:nvSpPr>
        <p:spPr>
          <a:xfrm>
            <a:off x="601131" y="3016666"/>
            <a:ext cx="5356800"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6" name="Google Shape;156;p85"/>
          <p:cNvSpPr txBox="1">
            <a:spLocks noGrp="1"/>
          </p:cNvSpPr>
          <p:nvPr>
            <p:ph type="body" idx="2"/>
          </p:nvPr>
        </p:nvSpPr>
        <p:spPr>
          <a:xfrm>
            <a:off x="6231467" y="3016666"/>
            <a:ext cx="5355167"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7" name="Google Shape;157;p85"/>
          <p:cNvSpPr txBox="1">
            <a:spLocks noGrp="1"/>
          </p:cNvSpPr>
          <p:nvPr>
            <p:ph type="body" idx="3"/>
          </p:nvPr>
        </p:nvSpPr>
        <p:spPr>
          <a:xfrm>
            <a:off x="6231467" y="1980000"/>
            <a:ext cx="5356800"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8" name="Google Shape;158;p85"/>
          <p:cNvSpPr txBox="1">
            <a:spLocks noGrp="1"/>
          </p:cNvSpPr>
          <p:nvPr>
            <p:ph type="body" idx="4"/>
          </p:nvPr>
        </p:nvSpPr>
        <p:spPr>
          <a:xfrm>
            <a:off x="600001" y="1980000"/>
            <a:ext cx="5355167"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9" name="Google Shape;159;p85"/>
          <p:cNvSpPr txBox="1">
            <a:spLocks noGrp="1"/>
          </p:cNvSpPr>
          <p:nvPr>
            <p:ph type="title"/>
          </p:nvPr>
        </p:nvSpPr>
        <p:spPr>
          <a:xfrm>
            <a:off x="600000" y="373499"/>
            <a:ext cx="8672953" cy="120032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600"/>
              <a:buFont typeface="Calibri"/>
              <a:buNone/>
              <a:defRPr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Content 1 1">
  <p:cSld name="Title and Content 1">
    <p:spTree>
      <p:nvGrpSpPr>
        <p:cNvPr id="1" name="Shape 163"/>
        <p:cNvGrpSpPr/>
        <p:nvPr/>
      </p:nvGrpSpPr>
      <p:grpSpPr>
        <a:xfrm>
          <a:off x="0" y="0"/>
          <a:ext cx="0" cy="0"/>
          <a:chOff x="0" y="0"/>
          <a:chExt cx="0" cy="0"/>
        </a:xfrm>
      </p:grpSpPr>
      <p:pic>
        <p:nvPicPr>
          <p:cNvPr id="164" name="Google Shape;164;g24d18286df6_0_378"/>
          <p:cNvPicPr preferRelativeResize="0"/>
          <p:nvPr/>
        </p:nvPicPr>
        <p:blipFill rotWithShape="1">
          <a:blip r:embed="rId2">
            <a:alphaModFix/>
          </a:blip>
          <a:srcRect r="63278"/>
          <a:stretch/>
        </p:blipFill>
        <p:spPr>
          <a:xfrm>
            <a:off x="10166418" y="270125"/>
            <a:ext cx="1698956" cy="651223"/>
          </a:xfrm>
          <a:prstGeom prst="rect">
            <a:avLst/>
          </a:prstGeom>
          <a:noFill/>
          <a:ln>
            <a:noFill/>
          </a:ln>
        </p:spPr>
      </p:pic>
      <p:sp>
        <p:nvSpPr>
          <p:cNvPr id="165" name="Google Shape;165;g24d18286df6_0_378"/>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6" name="Google Shape;166;g24d18286df6_0_378"/>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67" name="Google Shape;167;g24d18286df6_0_378"/>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68" name="Google Shape;168;g24d18286df6_0_378"/>
          <p:cNvPicPr preferRelativeResize="0"/>
          <p:nvPr/>
        </p:nvPicPr>
        <p:blipFill rotWithShape="1">
          <a:blip r:embed="rId4">
            <a:alphaModFix/>
          </a:blip>
          <a:srcRect l="3025" r="3025"/>
          <a:stretch/>
        </p:blipFill>
        <p:spPr>
          <a:xfrm>
            <a:off x="246624" y="6019778"/>
            <a:ext cx="2342198" cy="518536"/>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69"/>
        <p:cNvGrpSpPr/>
        <p:nvPr/>
      </p:nvGrpSpPr>
      <p:grpSpPr>
        <a:xfrm>
          <a:off x="0" y="0"/>
          <a:ext cx="0" cy="0"/>
          <a:chOff x="0" y="0"/>
          <a:chExt cx="0" cy="0"/>
        </a:xfrm>
      </p:grpSpPr>
      <p:sp>
        <p:nvSpPr>
          <p:cNvPr id="170" name="Google Shape;170;g24d18286df6_0_216"/>
          <p:cNvSpPr txBox="1">
            <a:spLocks noGrp="1"/>
          </p:cNvSpPr>
          <p:nvPr>
            <p:ph type="ctrTitle"/>
          </p:nvPr>
        </p:nvSpPr>
        <p:spPr>
          <a:xfrm>
            <a:off x="851519" y="2656924"/>
            <a:ext cx="7945200" cy="2512500"/>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71" name="Google Shape;171;g24d18286df6_0_216"/>
          <p:cNvCxnSpPr/>
          <p:nvPr/>
        </p:nvCxnSpPr>
        <p:spPr>
          <a:xfrm rot="10800000">
            <a:off x="851447" y="2074271"/>
            <a:ext cx="576300" cy="0"/>
          </a:xfrm>
          <a:prstGeom prst="straightConnector1">
            <a:avLst/>
          </a:prstGeom>
          <a:noFill/>
          <a:ln w="15875" cap="flat" cmpd="sng">
            <a:solidFill>
              <a:srgbClr val="11AA81"/>
            </a:solidFill>
            <a:prstDash val="solid"/>
            <a:miter lim="800000"/>
            <a:headEnd type="none" w="sm" len="sm"/>
            <a:tailEnd type="none" w="sm" len="sm"/>
          </a:ln>
        </p:spPr>
      </p:cxnSp>
      <p:pic>
        <p:nvPicPr>
          <p:cNvPr id="172" name="Google Shape;172;g24d18286df6_0_216"/>
          <p:cNvPicPr preferRelativeResize="0"/>
          <p:nvPr/>
        </p:nvPicPr>
        <p:blipFill rotWithShape="1">
          <a:blip r:embed="rId3">
            <a:alphaModFix/>
          </a:blip>
          <a:srcRect t="2262" b="2272"/>
          <a:stretch/>
        </p:blipFill>
        <p:spPr>
          <a:xfrm>
            <a:off x="627999" y="623199"/>
            <a:ext cx="2958476" cy="1098780"/>
          </a:xfrm>
          <a:prstGeom prst="rect">
            <a:avLst/>
          </a:prstGeom>
          <a:noFill/>
          <a:ln>
            <a:noFill/>
          </a:ln>
        </p:spPr>
      </p:pic>
      <p:sp>
        <p:nvSpPr>
          <p:cNvPr id="173" name="Google Shape;173;g24d18286df6_0_216"/>
          <p:cNvSpPr/>
          <p:nvPr/>
        </p:nvSpPr>
        <p:spPr>
          <a:xfrm rot="10800000" flipH="1">
            <a:off x="0" y="5664439"/>
            <a:ext cx="12192000" cy="129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74" name="Google Shape;174;g24d18286df6_0_216"/>
          <p:cNvPicPr preferRelativeResize="0"/>
          <p:nvPr/>
        </p:nvPicPr>
        <p:blipFill rotWithShape="1">
          <a:blip r:embed="rId4">
            <a:alphaModFix/>
          </a:blip>
          <a:srcRect l="3025" r="3025"/>
          <a:stretch/>
        </p:blipFill>
        <p:spPr>
          <a:xfrm>
            <a:off x="433192" y="6037499"/>
            <a:ext cx="2650539" cy="586800"/>
          </a:xfrm>
          <a:prstGeom prst="rect">
            <a:avLst/>
          </a:prstGeom>
          <a:noFill/>
          <a:ln>
            <a:noFill/>
          </a:ln>
        </p:spPr>
      </p:pic>
      <p:pic>
        <p:nvPicPr>
          <p:cNvPr id="175" name="Google Shape;175;g24d18286df6_0_216"/>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176" name="Google Shape;176;g24d18286df6_0_216"/>
          <p:cNvPicPr preferRelativeResize="0"/>
          <p:nvPr/>
        </p:nvPicPr>
        <p:blipFill rotWithShape="1">
          <a:blip r:embed="rId6">
            <a:alphaModFix/>
          </a:blip>
          <a:srcRect/>
          <a:stretch/>
        </p:blipFill>
        <p:spPr>
          <a:xfrm>
            <a:off x="7429699" y="6075795"/>
            <a:ext cx="1144198" cy="470598"/>
          </a:xfrm>
          <a:prstGeom prst="rect">
            <a:avLst/>
          </a:prstGeom>
          <a:noFill/>
          <a:ln>
            <a:noFill/>
          </a:ln>
        </p:spPr>
      </p:pic>
      <p:pic>
        <p:nvPicPr>
          <p:cNvPr id="177" name="Google Shape;177;g24d18286df6_0_216"/>
          <p:cNvPicPr preferRelativeResize="0"/>
          <p:nvPr/>
        </p:nvPicPr>
        <p:blipFill rotWithShape="1">
          <a:blip r:embed="rId7">
            <a:alphaModFix/>
          </a:blip>
          <a:srcRect/>
          <a:stretch/>
        </p:blipFill>
        <p:spPr>
          <a:xfrm>
            <a:off x="8967215" y="6079989"/>
            <a:ext cx="1127044" cy="494550"/>
          </a:xfrm>
          <a:prstGeom prst="rect">
            <a:avLst/>
          </a:prstGeom>
          <a:noFill/>
          <a:ln>
            <a:noFill/>
          </a:ln>
        </p:spPr>
      </p:pic>
      <p:pic>
        <p:nvPicPr>
          <p:cNvPr id="178" name="Google Shape;178;g24d18286df6_0_216"/>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79"/>
        <p:cNvGrpSpPr/>
        <p:nvPr/>
      </p:nvGrpSpPr>
      <p:grpSpPr>
        <a:xfrm>
          <a:off x="0" y="0"/>
          <a:ext cx="0" cy="0"/>
          <a:chOff x="0" y="0"/>
          <a:chExt cx="0" cy="0"/>
        </a:xfrm>
      </p:grpSpPr>
      <p:pic>
        <p:nvPicPr>
          <p:cNvPr id="180" name="Google Shape;180;g24d18286df6_0_226"/>
          <p:cNvPicPr preferRelativeResize="0"/>
          <p:nvPr/>
        </p:nvPicPr>
        <p:blipFill rotWithShape="1">
          <a:blip r:embed="rId2">
            <a:alphaModFix/>
          </a:blip>
          <a:srcRect r="63278"/>
          <a:stretch/>
        </p:blipFill>
        <p:spPr>
          <a:xfrm>
            <a:off x="10166418" y="270125"/>
            <a:ext cx="1698956" cy="651223"/>
          </a:xfrm>
          <a:prstGeom prst="rect">
            <a:avLst/>
          </a:prstGeom>
          <a:noFill/>
          <a:ln>
            <a:noFill/>
          </a:ln>
        </p:spPr>
      </p:pic>
      <p:sp>
        <p:nvSpPr>
          <p:cNvPr id="181" name="Google Shape;181;g24d18286df6_0_22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2" name="Google Shape;182;g24d18286df6_0_226"/>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83" name="Google Shape;183;g24d18286df6_0_226"/>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84" name="Google Shape;184;g24d18286df6_0_226"/>
          <p:cNvPicPr preferRelativeResize="0"/>
          <p:nvPr/>
        </p:nvPicPr>
        <p:blipFill rotWithShape="1">
          <a:blip r:embed="rId4">
            <a:alphaModFix/>
          </a:blip>
          <a:srcRect l="3025" r="3025"/>
          <a:stretch/>
        </p:blipFill>
        <p:spPr>
          <a:xfrm>
            <a:off x="246624" y="6019778"/>
            <a:ext cx="2342198" cy="518536"/>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185"/>
        <p:cNvGrpSpPr/>
        <p:nvPr/>
      </p:nvGrpSpPr>
      <p:grpSpPr>
        <a:xfrm>
          <a:off x="0" y="0"/>
          <a:ext cx="0" cy="0"/>
          <a:chOff x="0" y="0"/>
          <a:chExt cx="0" cy="0"/>
        </a:xfrm>
      </p:grpSpPr>
      <p:sp>
        <p:nvSpPr>
          <p:cNvPr id="186" name="Google Shape;186;g24d18286df6_0_232"/>
          <p:cNvSpPr txBox="1">
            <a:spLocks noGrp="1"/>
          </p:cNvSpPr>
          <p:nvPr>
            <p:ph type="title"/>
          </p:nvPr>
        </p:nvSpPr>
        <p:spPr>
          <a:xfrm>
            <a:off x="838200" y="910533"/>
            <a:ext cx="3817500" cy="18447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7" name="Google Shape;187;g24d18286df6_0_232"/>
          <p:cNvSpPr txBox="1">
            <a:spLocks noGrp="1"/>
          </p:cNvSpPr>
          <p:nvPr>
            <p:ph type="body" idx="1"/>
          </p:nvPr>
        </p:nvSpPr>
        <p:spPr>
          <a:xfrm>
            <a:off x="5311235" y="910532"/>
            <a:ext cx="6141600" cy="1484400"/>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8" name="Google Shape;188;g24d18286df6_0_232"/>
          <p:cNvSpPr/>
          <p:nvPr/>
        </p:nvSpPr>
        <p:spPr>
          <a:xfrm rot="10800000" flipH="1">
            <a:off x="0" y="5664439"/>
            <a:ext cx="12192000" cy="129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89" name="Google Shape;189;g24d18286df6_0_232"/>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90" name="Google Shape;190;g24d18286df6_0_232"/>
          <p:cNvPicPr preferRelativeResize="0"/>
          <p:nvPr/>
        </p:nvPicPr>
        <p:blipFill rotWithShape="1">
          <a:blip r:embed="rId4">
            <a:alphaModFix/>
          </a:blip>
          <a:srcRect/>
          <a:stretch/>
        </p:blipFill>
        <p:spPr>
          <a:xfrm>
            <a:off x="7429699" y="6075795"/>
            <a:ext cx="1144198" cy="470598"/>
          </a:xfrm>
          <a:prstGeom prst="rect">
            <a:avLst/>
          </a:prstGeom>
          <a:noFill/>
          <a:ln>
            <a:noFill/>
          </a:ln>
        </p:spPr>
      </p:pic>
      <p:pic>
        <p:nvPicPr>
          <p:cNvPr id="191" name="Google Shape;191;g24d18286df6_0_232"/>
          <p:cNvPicPr preferRelativeResize="0"/>
          <p:nvPr/>
        </p:nvPicPr>
        <p:blipFill rotWithShape="1">
          <a:blip r:embed="rId5">
            <a:alphaModFix/>
          </a:blip>
          <a:srcRect/>
          <a:stretch/>
        </p:blipFill>
        <p:spPr>
          <a:xfrm>
            <a:off x="8967215" y="6079989"/>
            <a:ext cx="1127044" cy="494550"/>
          </a:xfrm>
          <a:prstGeom prst="rect">
            <a:avLst/>
          </a:prstGeom>
          <a:noFill/>
          <a:ln>
            <a:noFill/>
          </a:ln>
        </p:spPr>
      </p:pic>
      <p:pic>
        <p:nvPicPr>
          <p:cNvPr id="192" name="Google Shape;192;g24d18286df6_0_232"/>
          <p:cNvPicPr preferRelativeResize="0"/>
          <p:nvPr/>
        </p:nvPicPr>
        <p:blipFill rotWithShape="1">
          <a:blip r:embed="rId6">
            <a:alphaModFix/>
          </a:blip>
          <a:srcRect l="3025" r="3025"/>
          <a:stretch/>
        </p:blipFill>
        <p:spPr>
          <a:xfrm>
            <a:off x="2263455" y="6037499"/>
            <a:ext cx="2650539" cy="586800"/>
          </a:xfrm>
          <a:prstGeom prst="rect">
            <a:avLst/>
          </a:prstGeom>
          <a:noFill/>
          <a:ln>
            <a:noFill/>
          </a:ln>
        </p:spPr>
      </p:pic>
      <p:pic>
        <p:nvPicPr>
          <p:cNvPr id="193" name="Google Shape;193;g24d18286df6_0_232"/>
          <p:cNvPicPr preferRelativeResize="0"/>
          <p:nvPr/>
        </p:nvPicPr>
        <p:blipFill rotWithShape="1">
          <a:blip r:embed="rId7">
            <a:alphaModFix/>
          </a:blip>
          <a:srcRect r="63278"/>
          <a:stretch/>
        </p:blipFill>
        <p:spPr>
          <a:xfrm>
            <a:off x="282249" y="6005287"/>
            <a:ext cx="1698956" cy="651223"/>
          </a:xfrm>
          <a:prstGeom prst="rect">
            <a:avLst/>
          </a:prstGeom>
          <a:noFill/>
          <a:ln>
            <a:noFill/>
          </a:ln>
        </p:spPr>
      </p:pic>
      <p:cxnSp>
        <p:nvCxnSpPr>
          <p:cNvPr id="194" name="Google Shape;194;g24d18286df6_0_232"/>
          <p:cNvCxnSpPr/>
          <p:nvPr/>
        </p:nvCxnSpPr>
        <p:spPr>
          <a:xfrm rot="10800000">
            <a:off x="4977749" y="916380"/>
            <a:ext cx="0" cy="4067100"/>
          </a:xfrm>
          <a:prstGeom prst="straightConnector1">
            <a:avLst/>
          </a:prstGeom>
          <a:noFill/>
          <a:ln w="15875" cap="flat" cmpd="sng">
            <a:solidFill>
              <a:srgbClr val="11AA81"/>
            </a:solidFill>
            <a:prstDash val="solid"/>
            <a:miter lim="800000"/>
            <a:headEnd type="none" w="sm" len="sm"/>
            <a:tailEnd type="none" w="sm" len="sm"/>
          </a:ln>
        </p:spPr>
      </p:cxnSp>
      <p:pic>
        <p:nvPicPr>
          <p:cNvPr id="195" name="Google Shape;195;g24d18286df6_0_232"/>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p:cSld name="Blank">
    <p:bg>
      <p:bgPr>
        <a:solidFill>
          <a:schemeClr val="lt1"/>
        </a:solidFill>
        <a:effectLst/>
      </p:bgPr>
    </p:bg>
    <p:spTree>
      <p:nvGrpSpPr>
        <p:cNvPr id="1" name="Shape 196"/>
        <p:cNvGrpSpPr/>
        <p:nvPr/>
      </p:nvGrpSpPr>
      <p:grpSpPr>
        <a:xfrm>
          <a:off x="0" y="0"/>
          <a:ext cx="0" cy="0"/>
          <a:chOff x="0" y="0"/>
          <a:chExt cx="0" cy="0"/>
        </a:xfrm>
      </p:grpSpPr>
      <p:pic>
        <p:nvPicPr>
          <p:cNvPr id="197" name="Google Shape;197;g24d18286df6_0_243"/>
          <p:cNvPicPr preferRelativeResize="0"/>
          <p:nvPr/>
        </p:nvPicPr>
        <p:blipFill rotWithShape="1">
          <a:blip r:embed="rId2">
            <a:alphaModFix/>
          </a:blip>
          <a:srcRect r="63278"/>
          <a:stretch/>
        </p:blipFill>
        <p:spPr>
          <a:xfrm>
            <a:off x="10166418" y="270125"/>
            <a:ext cx="1698956" cy="651223"/>
          </a:xfrm>
          <a:prstGeom prst="rect">
            <a:avLst/>
          </a:prstGeom>
          <a:noFill/>
          <a:ln>
            <a:noFill/>
          </a:ln>
        </p:spPr>
      </p:pic>
      <p:pic>
        <p:nvPicPr>
          <p:cNvPr id="198" name="Google Shape;198;g24d18286df6_0_243"/>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99" name="Google Shape;199;g24d18286df6_0_243"/>
          <p:cNvPicPr preferRelativeResize="0"/>
          <p:nvPr/>
        </p:nvPicPr>
        <p:blipFill rotWithShape="1">
          <a:blip r:embed="rId4">
            <a:alphaModFix/>
          </a:blip>
          <a:srcRect l="3025" r="3025"/>
          <a:stretch/>
        </p:blipFill>
        <p:spPr>
          <a:xfrm>
            <a:off x="246624" y="6019778"/>
            <a:ext cx="2342198" cy="518536"/>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ext slide">
  <p:cSld name="text slide">
    <p:spTree>
      <p:nvGrpSpPr>
        <p:cNvPr id="1" name="Shape 200"/>
        <p:cNvGrpSpPr/>
        <p:nvPr/>
      </p:nvGrpSpPr>
      <p:grpSpPr>
        <a:xfrm>
          <a:off x="0" y="0"/>
          <a:ext cx="0" cy="0"/>
          <a:chOff x="0" y="0"/>
          <a:chExt cx="0" cy="0"/>
        </a:xfrm>
      </p:grpSpPr>
      <p:sp>
        <p:nvSpPr>
          <p:cNvPr id="201" name="Google Shape;201;g24d18286df6_0_247"/>
          <p:cNvSpPr txBox="1">
            <a:spLocks noGrp="1"/>
          </p:cNvSpPr>
          <p:nvPr>
            <p:ph type="title"/>
          </p:nvPr>
        </p:nvSpPr>
        <p:spPr>
          <a:xfrm>
            <a:off x="552418" y="692150"/>
            <a:ext cx="11088600" cy="1314600"/>
          </a:xfrm>
          <a:prstGeom prst="rect">
            <a:avLst/>
          </a:prstGeom>
          <a:noFill/>
          <a:ln>
            <a:noFill/>
          </a:ln>
        </p:spPr>
        <p:txBody>
          <a:bodyPr spcFirstLastPara="1" wrap="square" lIns="0" tIns="45700" rIns="91425" bIns="45700" anchor="t" anchorCtr="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2" name="Google Shape;202;g24d18286df6_0_247"/>
          <p:cNvSpPr txBox="1">
            <a:spLocks noGrp="1"/>
          </p:cNvSpPr>
          <p:nvPr>
            <p:ph type="body" idx="1"/>
          </p:nvPr>
        </p:nvSpPr>
        <p:spPr>
          <a:xfrm>
            <a:off x="550863" y="2017260"/>
            <a:ext cx="11088600" cy="41487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3" name="Google Shape;203;g24d18286df6_0_247"/>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204" name="Google Shape;204;g24d18286df6_0_247"/>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205" name="Google Shape;205;g24d18286df6_0_247"/>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2 collum">
  <p:cSld name="2 collum">
    <p:spTree>
      <p:nvGrpSpPr>
        <p:cNvPr id="1" name="Shape 206"/>
        <p:cNvGrpSpPr/>
        <p:nvPr/>
      </p:nvGrpSpPr>
      <p:grpSpPr>
        <a:xfrm>
          <a:off x="0" y="0"/>
          <a:ext cx="0" cy="0"/>
          <a:chOff x="0" y="0"/>
          <a:chExt cx="0" cy="0"/>
        </a:xfrm>
      </p:grpSpPr>
      <p:sp>
        <p:nvSpPr>
          <p:cNvPr id="207" name="Google Shape;207;g24d18286df6_0_253"/>
          <p:cNvSpPr txBox="1">
            <a:spLocks noGrp="1"/>
          </p:cNvSpPr>
          <p:nvPr>
            <p:ph type="title"/>
          </p:nvPr>
        </p:nvSpPr>
        <p:spPr>
          <a:xfrm>
            <a:off x="550863" y="476250"/>
            <a:ext cx="11090400" cy="1009800"/>
          </a:xfrm>
          <a:prstGeom prst="rect">
            <a:avLst/>
          </a:prstGeom>
          <a:noFill/>
          <a:ln>
            <a:noFill/>
          </a:ln>
        </p:spPr>
        <p:txBody>
          <a:bodyPr spcFirstLastPara="1" wrap="square" lIns="0" tIns="45700" rIns="91425" bIns="45700" anchor="ctr" anchorCtr="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8" name="Google Shape;208;g24d18286df6_0_253"/>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209" name="Google Shape;209;g24d18286df6_0_253"/>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210" name="Google Shape;210;g24d18286df6_0_253"/>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
        <p:nvSpPr>
          <p:cNvPr id="211" name="Google Shape;211;g24d18286df6_0_253"/>
          <p:cNvSpPr txBox="1">
            <a:spLocks noGrp="1"/>
          </p:cNvSpPr>
          <p:nvPr>
            <p:ph type="body" idx="1"/>
          </p:nvPr>
        </p:nvSpPr>
        <p:spPr>
          <a:xfrm>
            <a:off x="550863" y="1989138"/>
            <a:ext cx="5040300" cy="41766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2" name="Google Shape;212;g24d18286df6_0_253"/>
          <p:cNvSpPr txBox="1">
            <a:spLocks noGrp="1"/>
          </p:cNvSpPr>
          <p:nvPr>
            <p:ph type="body" idx="2"/>
          </p:nvPr>
        </p:nvSpPr>
        <p:spPr>
          <a:xfrm>
            <a:off x="6595202" y="1989138"/>
            <a:ext cx="5040300" cy="41766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3"/>
        <p:cNvGrpSpPr/>
        <p:nvPr/>
      </p:nvGrpSpPr>
      <p:grpSpPr>
        <a:xfrm>
          <a:off x="0" y="0"/>
          <a:ext cx="0" cy="0"/>
          <a:chOff x="0" y="0"/>
          <a:chExt cx="0" cy="0"/>
        </a:xfrm>
      </p:grpSpPr>
      <p:sp>
        <p:nvSpPr>
          <p:cNvPr id="214" name="Google Shape;214;g24d18286df6_0_260"/>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215" name="Google Shape;215;g24d18286df6_0_260"/>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216" name="Google Shape;216;g24d18286df6_0_26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Content - blank">
  <p:cSld name="Title and Content - blank">
    <p:spTree>
      <p:nvGrpSpPr>
        <p:cNvPr id="1" name="Shape 217"/>
        <p:cNvGrpSpPr/>
        <p:nvPr/>
      </p:nvGrpSpPr>
      <p:grpSpPr>
        <a:xfrm>
          <a:off x="0" y="0"/>
          <a:ext cx="0" cy="0"/>
          <a:chOff x="0" y="0"/>
          <a:chExt cx="0" cy="0"/>
        </a:xfrm>
      </p:grpSpPr>
      <p:sp>
        <p:nvSpPr>
          <p:cNvPr id="218" name="Google Shape;218;g24d18286df6_0_264"/>
          <p:cNvSpPr txBox="1">
            <a:spLocks noGrp="1"/>
          </p:cNvSpPr>
          <p:nvPr>
            <p:ph type="title"/>
          </p:nvPr>
        </p:nvSpPr>
        <p:spPr>
          <a:xfrm>
            <a:off x="601133" y="371749"/>
            <a:ext cx="10985400" cy="14760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9" name="Google Shape;219;g24d18286df6_0_264"/>
          <p:cNvSpPr txBox="1">
            <a:spLocks noGrp="1"/>
          </p:cNvSpPr>
          <p:nvPr>
            <p:ph type="body" idx="1"/>
          </p:nvPr>
        </p:nvSpPr>
        <p:spPr>
          <a:xfrm>
            <a:off x="601133" y="2325601"/>
            <a:ext cx="10983300" cy="4101900"/>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220"/>
        <p:cNvGrpSpPr/>
        <p:nvPr/>
      </p:nvGrpSpPr>
      <p:grpSpPr>
        <a:xfrm>
          <a:off x="0" y="0"/>
          <a:ext cx="0" cy="0"/>
          <a:chOff x="0" y="0"/>
          <a:chExt cx="0" cy="0"/>
        </a:xfrm>
      </p:grpSpPr>
      <p:pic>
        <p:nvPicPr>
          <p:cNvPr id="221" name="Google Shape;221;g24d18286df6_0_267" descr="A picture containing shape&#10;&#10;Description automatically generated"/>
          <p:cNvPicPr preferRelativeResize="0"/>
          <p:nvPr/>
        </p:nvPicPr>
        <p:blipFill rotWithShape="1">
          <a:blip r:embed="rId2">
            <a:alphaModFix amt="27000"/>
          </a:blip>
          <a:srcRect/>
          <a:stretch/>
        </p:blipFill>
        <p:spPr>
          <a:xfrm>
            <a:off x="7944186" y="2718433"/>
            <a:ext cx="5007392" cy="4583037"/>
          </a:xfrm>
          <a:prstGeom prst="rect">
            <a:avLst/>
          </a:prstGeom>
          <a:noFill/>
          <a:ln>
            <a:noFill/>
          </a:ln>
        </p:spPr>
      </p:pic>
      <p:pic>
        <p:nvPicPr>
          <p:cNvPr id="222" name="Google Shape;222;g24d18286df6_0_267"/>
          <p:cNvPicPr preferRelativeResize="0"/>
          <p:nvPr/>
        </p:nvPicPr>
        <p:blipFill rotWithShape="1">
          <a:blip r:embed="rId3">
            <a:alphaModFix/>
          </a:blip>
          <a:srcRect r="63278"/>
          <a:stretch/>
        </p:blipFill>
        <p:spPr>
          <a:xfrm>
            <a:off x="10166418" y="270125"/>
            <a:ext cx="1698956" cy="651223"/>
          </a:xfrm>
          <a:prstGeom prst="rect">
            <a:avLst/>
          </a:prstGeom>
          <a:noFill/>
          <a:ln>
            <a:noFill/>
          </a:ln>
        </p:spPr>
      </p:pic>
      <p:sp>
        <p:nvSpPr>
          <p:cNvPr id="223" name="Google Shape;223;g24d18286df6_0_267"/>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4" name="Google Shape;224;g24d18286df6_0_267"/>
          <p:cNvSpPr txBox="1">
            <a:spLocks noGrp="1"/>
          </p:cNvSpPr>
          <p:nvPr>
            <p:ph type="body" idx="1"/>
          </p:nvPr>
        </p:nvSpPr>
        <p:spPr>
          <a:xfrm>
            <a:off x="838200" y="1825623"/>
            <a:ext cx="10515600" cy="3673200"/>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25" name="Google Shape;225;g24d18286df6_0_267"/>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226" name="Google Shape;226;g24d18286df6_0_267"/>
          <p:cNvPicPr preferRelativeResize="0"/>
          <p:nvPr/>
        </p:nvPicPr>
        <p:blipFill rotWithShape="1">
          <a:blip r:embed="rId5">
            <a:alphaModFix/>
          </a:blip>
          <a:srcRect l="3025" r="3025"/>
          <a:stretch/>
        </p:blipFill>
        <p:spPr>
          <a:xfrm>
            <a:off x="246624" y="6019778"/>
            <a:ext cx="2342198" cy="518536"/>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quote">
  <p:cSld name="quote">
    <p:bg>
      <p:bgPr>
        <a:blipFill>
          <a:blip r:embed="rId2">
            <a:alphaModFix/>
          </a:blip>
          <a:stretch>
            <a:fillRect/>
          </a:stretch>
        </a:blipFill>
        <a:effectLst/>
      </p:bgPr>
    </p:bg>
    <p:spTree>
      <p:nvGrpSpPr>
        <p:cNvPr id="1" name="Shape 227"/>
        <p:cNvGrpSpPr/>
        <p:nvPr/>
      </p:nvGrpSpPr>
      <p:grpSpPr>
        <a:xfrm>
          <a:off x="0" y="0"/>
          <a:ext cx="0" cy="0"/>
          <a:chOff x="0" y="0"/>
          <a:chExt cx="0" cy="0"/>
        </a:xfrm>
      </p:grpSpPr>
      <p:sp>
        <p:nvSpPr>
          <p:cNvPr id="228" name="Google Shape;228;g24d18286df6_0_274"/>
          <p:cNvSpPr/>
          <p:nvPr/>
        </p:nvSpPr>
        <p:spPr>
          <a:xfrm rot="10800000" flipH="1">
            <a:off x="0" y="6038838"/>
            <a:ext cx="12192000" cy="9201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29" name="Google Shape;229;g24d18286df6_0_274"/>
          <p:cNvPicPr preferRelativeResize="0"/>
          <p:nvPr/>
        </p:nvPicPr>
        <p:blipFill rotWithShape="1">
          <a:blip r:embed="rId3">
            <a:alphaModFix/>
          </a:blip>
          <a:srcRect l="3025" r="3025"/>
          <a:stretch/>
        </p:blipFill>
        <p:spPr>
          <a:xfrm>
            <a:off x="209544" y="6209540"/>
            <a:ext cx="2650539" cy="586800"/>
          </a:xfrm>
          <a:prstGeom prst="rect">
            <a:avLst/>
          </a:prstGeom>
          <a:noFill/>
          <a:ln>
            <a:noFill/>
          </a:ln>
        </p:spPr>
      </p:pic>
      <p:pic>
        <p:nvPicPr>
          <p:cNvPr id="230" name="Google Shape;230;g24d18286df6_0_274"/>
          <p:cNvPicPr preferRelativeResize="0"/>
          <p:nvPr/>
        </p:nvPicPr>
        <p:blipFill rotWithShape="1">
          <a:blip r:embed="rId4">
            <a:alphaModFix/>
          </a:blip>
          <a:srcRect r="63278"/>
          <a:stretch/>
        </p:blipFill>
        <p:spPr>
          <a:xfrm>
            <a:off x="10283499" y="6145117"/>
            <a:ext cx="1698956" cy="651223"/>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_left_bullets">
  <p:cSld name="pic_left_bullets">
    <p:spTree>
      <p:nvGrpSpPr>
        <p:cNvPr id="1" name="Shape 231"/>
        <p:cNvGrpSpPr/>
        <p:nvPr/>
      </p:nvGrpSpPr>
      <p:grpSpPr>
        <a:xfrm>
          <a:off x="0" y="0"/>
          <a:ext cx="0" cy="0"/>
          <a:chOff x="0" y="0"/>
          <a:chExt cx="0" cy="0"/>
        </a:xfrm>
      </p:grpSpPr>
      <p:sp>
        <p:nvSpPr>
          <p:cNvPr id="232" name="Google Shape;232;g24d18286df6_0_278"/>
          <p:cNvSpPr txBox="1">
            <a:spLocks noGrp="1"/>
          </p:cNvSpPr>
          <p:nvPr>
            <p:ph type="title"/>
          </p:nvPr>
        </p:nvSpPr>
        <p:spPr>
          <a:xfrm>
            <a:off x="6600825" y="692150"/>
            <a:ext cx="5040300" cy="1314600"/>
          </a:xfrm>
          <a:prstGeom prst="rect">
            <a:avLst/>
          </a:prstGeom>
          <a:noFill/>
          <a:ln>
            <a:noFill/>
          </a:ln>
        </p:spPr>
        <p:txBody>
          <a:bodyPr spcFirstLastPara="1" wrap="square" lIns="0" tIns="45700" rIns="91425" bIns="45700" anchor="t" anchorCtr="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233" name="Google Shape;233;g24d18286df6_0_278"/>
          <p:cNvGrpSpPr/>
          <p:nvPr/>
        </p:nvGrpSpPr>
        <p:grpSpPr>
          <a:xfrm>
            <a:off x="11496599" y="332656"/>
            <a:ext cx="407002" cy="348834"/>
            <a:chOff x="11496599" y="332656"/>
            <a:chExt cx="407002" cy="348834"/>
          </a:xfrm>
        </p:grpSpPr>
        <p:sp>
          <p:nvSpPr>
            <p:cNvPr id="234" name="Google Shape;234;g24d18286df6_0_278"/>
            <p:cNvSpPr/>
            <p:nvPr/>
          </p:nvSpPr>
          <p:spPr>
            <a:xfrm>
              <a:off x="11496599" y="332656"/>
              <a:ext cx="174428" cy="348834"/>
            </a:xfrm>
            <a:custGeom>
              <a:avLst/>
              <a:gdLst/>
              <a:ahLst/>
              <a:cxnLst/>
              <a:rect l="l" t="t" r="r" b="b"/>
              <a:pathLst>
                <a:path w="174428" h="348834" extrusionOk="0">
                  <a:moveTo>
                    <a:pt x="116317" y="203556"/>
                  </a:moveTo>
                  <a:lnTo>
                    <a:pt x="174428" y="203556"/>
                  </a:lnTo>
                  <a:lnTo>
                    <a:pt x="174428" y="348834"/>
                  </a:lnTo>
                  <a:lnTo>
                    <a:pt x="116317" y="348834"/>
                  </a:lnTo>
                  <a:cubicBezTo>
                    <a:pt x="116317" y="348834"/>
                    <a:pt x="116317" y="203556"/>
                    <a:pt x="116317" y="203556"/>
                  </a:cubicBezTo>
                  <a:close/>
                  <a:moveTo>
                    <a:pt x="116317" y="0"/>
                  </a:moveTo>
                  <a:lnTo>
                    <a:pt x="174428" y="0"/>
                  </a:lnTo>
                  <a:lnTo>
                    <a:pt x="174428" y="145264"/>
                  </a:lnTo>
                  <a:lnTo>
                    <a:pt x="116317" y="145264"/>
                  </a:lnTo>
                  <a:cubicBezTo>
                    <a:pt x="116317" y="145264"/>
                    <a:pt x="116317" y="0"/>
                    <a:pt x="116317" y="0"/>
                  </a:cubicBezTo>
                  <a:close/>
                  <a:moveTo>
                    <a:pt x="0" y="0"/>
                  </a:moveTo>
                  <a:lnTo>
                    <a:pt x="58111" y="0"/>
                  </a:lnTo>
                  <a:lnTo>
                    <a:pt x="58111" y="348668"/>
                  </a:lnTo>
                  <a:lnTo>
                    <a:pt x="0" y="348668"/>
                  </a:lnTo>
                  <a:cubicBezTo>
                    <a:pt x="0" y="348668"/>
                    <a:pt x="0" y="0"/>
                    <a:pt x="0" y="0"/>
                  </a:cubicBezTo>
                  <a:close/>
                </a:path>
              </a:pathLst>
            </a:custGeom>
            <a:solidFill>
              <a:schemeClr val="accent1"/>
            </a:solidFill>
            <a:ln>
              <a:noFill/>
            </a:ln>
          </p:spPr>
          <p:txBody>
            <a:bodyPr spcFirstLastPara="1" wrap="square" lIns="38100" tIns="38100" rIns="38100" bIns="381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35" name="Google Shape;235;g24d18286df6_0_278"/>
            <p:cNvSpPr/>
            <p:nvPr/>
          </p:nvSpPr>
          <p:spPr>
            <a:xfrm>
              <a:off x="11729235" y="332656"/>
              <a:ext cx="174366" cy="261522"/>
            </a:xfrm>
            <a:custGeom>
              <a:avLst/>
              <a:gdLst/>
              <a:ahLst/>
              <a:cxnLst/>
              <a:rect l="l" t="t" r="r" b="b"/>
              <a:pathLst>
                <a:path w="21600" h="21600" extrusionOk="0">
                  <a:moveTo>
                    <a:pt x="21598" y="14399"/>
                  </a:moveTo>
                  <a:lnTo>
                    <a:pt x="21598" y="0"/>
                  </a:lnTo>
                  <a:lnTo>
                    <a:pt x="14400" y="0"/>
                  </a:lnTo>
                  <a:lnTo>
                    <a:pt x="14400" y="14399"/>
                  </a:lnTo>
                  <a:cubicBezTo>
                    <a:pt x="14400" y="15724"/>
                    <a:pt x="12783" y="16800"/>
                    <a:pt x="10801" y="16800"/>
                  </a:cubicBezTo>
                  <a:cubicBezTo>
                    <a:pt x="8806" y="16800"/>
                    <a:pt x="7202" y="15724"/>
                    <a:pt x="7202" y="14399"/>
                  </a:cubicBezTo>
                  <a:lnTo>
                    <a:pt x="7202" y="0"/>
                  </a:lnTo>
                  <a:lnTo>
                    <a:pt x="3" y="0"/>
                  </a:lnTo>
                  <a:lnTo>
                    <a:pt x="0" y="14399"/>
                  </a:lnTo>
                  <a:cubicBezTo>
                    <a:pt x="0" y="18386"/>
                    <a:pt x="4828" y="21600"/>
                    <a:pt x="10801" y="21600"/>
                  </a:cubicBezTo>
                  <a:cubicBezTo>
                    <a:pt x="16774" y="21600"/>
                    <a:pt x="21600" y="18386"/>
                    <a:pt x="21600" y="14399"/>
                  </a:cubicBezTo>
                  <a:cubicBezTo>
                    <a:pt x="21600" y="14399"/>
                    <a:pt x="21598" y="14399"/>
                    <a:pt x="21598" y="14399"/>
                  </a:cubicBezTo>
                  <a:close/>
                </a:path>
              </a:pathLst>
            </a:custGeom>
            <a:solidFill>
              <a:schemeClr val="accent2"/>
            </a:solidFill>
            <a:ln>
              <a:noFill/>
            </a:ln>
          </p:spPr>
          <p:txBody>
            <a:bodyPr spcFirstLastPara="1" wrap="square" lIns="38100" tIns="38100" rIns="38100" bIns="381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grpSp>
      <p:sp>
        <p:nvSpPr>
          <p:cNvPr id="236" name="Google Shape;236;g24d18286df6_0_278"/>
          <p:cNvSpPr>
            <a:spLocks noGrp="1"/>
          </p:cNvSpPr>
          <p:nvPr>
            <p:ph type="pic" idx="2"/>
          </p:nvPr>
        </p:nvSpPr>
        <p:spPr>
          <a:xfrm>
            <a:off x="0" y="0"/>
            <a:ext cx="6096000" cy="6858000"/>
          </a:xfrm>
          <a:prstGeom prst="rect">
            <a:avLst/>
          </a:prstGeom>
          <a:solidFill>
            <a:schemeClr val="lt2"/>
          </a:solidFill>
          <a:ln>
            <a:noFill/>
          </a:ln>
        </p:spPr>
      </p:sp>
      <p:sp>
        <p:nvSpPr>
          <p:cNvPr id="237" name="Google Shape;237;g24d18286df6_0_278"/>
          <p:cNvSpPr txBox="1">
            <a:spLocks noGrp="1"/>
          </p:cNvSpPr>
          <p:nvPr>
            <p:ph type="body" idx="1"/>
          </p:nvPr>
        </p:nvSpPr>
        <p:spPr>
          <a:xfrm>
            <a:off x="6600825" y="2349500"/>
            <a:ext cx="5040300" cy="4103700"/>
          </a:xfrm>
          <a:prstGeom prst="rect">
            <a:avLst/>
          </a:prstGeom>
          <a:noFill/>
          <a:ln>
            <a:noFill/>
          </a:ln>
        </p:spPr>
        <p:txBody>
          <a:bodyPr spcFirstLastPara="1" wrap="square" lIns="0" tIns="45700" rIns="91425" bIns="45700" anchor="t" anchorCtr="0">
            <a:normAutofit/>
          </a:bodyPr>
          <a:lstStyle>
            <a:lvl1pPr marL="457200" lvl="0" indent="-342900" algn="l">
              <a:lnSpc>
                <a:spcPct val="110000"/>
              </a:lnSpc>
              <a:spcBef>
                <a:spcPts val="600"/>
              </a:spcBef>
              <a:spcAft>
                <a:spcPts val="0"/>
              </a:spcAft>
              <a:buSzPts val="1800"/>
              <a:buChar char="•"/>
              <a:defRPr/>
            </a:lvl1pPr>
            <a:lvl2pPr marL="914400" lvl="1" indent="-342900" algn="l">
              <a:lnSpc>
                <a:spcPct val="110000"/>
              </a:lnSpc>
              <a:spcBef>
                <a:spcPts val="600"/>
              </a:spcBef>
              <a:spcAft>
                <a:spcPts val="0"/>
              </a:spcAft>
              <a:buSzPts val="1800"/>
              <a:buChar char="•"/>
              <a:defRPr/>
            </a:lvl2pPr>
            <a:lvl3pPr marL="1371600" lvl="2" indent="-342900" algn="l">
              <a:lnSpc>
                <a:spcPct val="110000"/>
              </a:lnSpc>
              <a:spcBef>
                <a:spcPts val="600"/>
              </a:spcBef>
              <a:spcAft>
                <a:spcPts val="0"/>
              </a:spcAft>
              <a:buSzPts val="1800"/>
              <a:buChar char="•"/>
              <a:defRPr/>
            </a:lvl3pPr>
            <a:lvl4pPr marL="1828800" lvl="3" indent="-342900" algn="l">
              <a:lnSpc>
                <a:spcPct val="110000"/>
              </a:lnSpc>
              <a:spcBef>
                <a:spcPts val="600"/>
              </a:spcBef>
              <a:spcAft>
                <a:spcPts val="0"/>
              </a:spcAft>
              <a:buSzPts val="1800"/>
              <a:buChar char="•"/>
              <a:defRPr/>
            </a:lvl4pPr>
            <a:lvl5pPr marL="2286000" lvl="4" indent="-342900" algn="l">
              <a:lnSpc>
                <a:spcPct val="110000"/>
              </a:lnSpc>
              <a:spcBef>
                <a:spcPts val="6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8" name="Google Shape;238;g24d18286df6_0_278"/>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239" name="Google Shape;239;g24d18286df6_0_278"/>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240" name="Google Shape;240;g24d18286df6_0_278"/>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orient="horz" pos="148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241"/>
        <p:cNvGrpSpPr/>
        <p:nvPr/>
      </p:nvGrpSpPr>
      <p:grpSpPr>
        <a:xfrm>
          <a:off x="0" y="0"/>
          <a:ext cx="0" cy="0"/>
          <a:chOff x="0" y="0"/>
          <a:chExt cx="0" cy="0"/>
        </a:xfrm>
      </p:grpSpPr>
      <p:sp>
        <p:nvSpPr>
          <p:cNvPr id="242" name="Google Shape;242;g24d18286df6_0_288"/>
          <p:cNvSpPr txBox="1">
            <a:spLocks noGrp="1"/>
          </p:cNvSpPr>
          <p:nvPr>
            <p:ph type="title"/>
          </p:nvPr>
        </p:nvSpPr>
        <p:spPr>
          <a:xfrm>
            <a:off x="1120777" y="1134956"/>
            <a:ext cx="2968800" cy="1811100"/>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3" name="Google Shape;243;g24d18286df6_0_288"/>
          <p:cNvSpPr txBox="1">
            <a:spLocks noGrp="1"/>
          </p:cNvSpPr>
          <p:nvPr>
            <p:ph type="body" idx="1"/>
          </p:nvPr>
        </p:nvSpPr>
        <p:spPr>
          <a:xfrm>
            <a:off x="1150762" y="3419589"/>
            <a:ext cx="8818800" cy="387900"/>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44" name="Google Shape;244;g24d18286df6_0_288"/>
          <p:cNvSpPr txBox="1">
            <a:spLocks noGrp="1"/>
          </p:cNvSpPr>
          <p:nvPr>
            <p:ph type="body" idx="2"/>
          </p:nvPr>
        </p:nvSpPr>
        <p:spPr>
          <a:xfrm>
            <a:off x="1150762" y="3975603"/>
            <a:ext cx="8818800" cy="968400"/>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5" name="Google Shape;245;g24d18286df6_0_288"/>
          <p:cNvSpPr/>
          <p:nvPr/>
        </p:nvSpPr>
        <p:spPr>
          <a:xfrm rot="10800000" flipH="1">
            <a:off x="0" y="5664439"/>
            <a:ext cx="12192000" cy="129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246" name="Google Shape;246;g24d18286df6_0_288"/>
          <p:cNvCxnSpPr/>
          <p:nvPr/>
        </p:nvCxnSpPr>
        <p:spPr>
          <a:xfrm rot="10800000">
            <a:off x="1120827" y="2945994"/>
            <a:ext cx="5231100" cy="0"/>
          </a:xfrm>
          <a:prstGeom prst="straightConnector1">
            <a:avLst/>
          </a:prstGeom>
          <a:noFill/>
          <a:ln w="15875" cap="flat" cmpd="sng">
            <a:solidFill>
              <a:srgbClr val="11AA81"/>
            </a:solidFill>
            <a:prstDash val="solid"/>
            <a:miter lim="800000"/>
            <a:headEnd type="none" w="sm" len="sm"/>
            <a:tailEnd type="none" w="sm" len="sm"/>
          </a:ln>
        </p:spPr>
      </p:cxnSp>
      <p:pic>
        <p:nvPicPr>
          <p:cNvPr id="247" name="Google Shape;247;g24d18286df6_0_288"/>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248" name="Google Shape;248;g24d18286df6_0_288"/>
          <p:cNvPicPr preferRelativeResize="0"/>
          <p:nvPr/>
        </p:nvPicPr>
        <p:blipFill rotWithShape="1">
          <a:blip r:embed="rId4">
            <a:alphaModFix/>
          </a:blip>
          <a:srcRect/>
          <a:stretch/>
        </p:blipFill>
        <p:spPr>
          <a:xfrm>
            <a:off x="7429699" y="6075795"/>
            <a:ext cx="1144198" cy="470598"/>
          </a:xfrm>
          <a:prstGeom prst="rect">
            <a:avLst/>
          </a:prstGeom>
          <a:noFill/>
          <a:ln>
            <a:noFill/>
          </a:ln>
        </p:spPr>
      </p:pic>
      <p:pic>
        <p:nvPicPr>
          <p:cNvPr id="249" name="Google Shape;249;g24d18286df6_0_288"/>
          <p:cNvPicPr preferRelativeResize="0"/>
          <p:nvPr/>
        </p:nvPicPr>
        <p:blipFill rotWithShape="1">
          <a:blip r:embed="rId5">
            <a:alphaModFix/>
          </a:blip>
          <a:srcRect/>
          <a:stretch/>
        </p:blipFill>
        <p:spPr>
          <a:xfrm>
            <a:off x="8967215" y="6079989"/>
            <a:ext cx="1127044" cy="494550"/>
          </a:xfrm>
          <a:prstGeom prst="rect">
            <a:avLst/>
          </a:prstGeom>
          <a:noFill/>
          <a:ln>
            <a:noFill/>
          </a:ln>
        </p:spPr>
      </p:pic>
      <p:pic>
        <p:nvPicPr>
          <p:cNvPr id="250" name="Google Shape;250;g24d18286df6_0_288"/>
          <p:cNvPicPr preferRelativeResize="0"/>
          <p:nvPr/>
        </p:nvPicPr>
        <p:blipFill rotWithShape="1">
          <a:blip r:embed="rId6">
            <a:alphaModFix/>
          </a:blip>
          <a:srcRect r="63278"/>
          <a:stretch/>
        </p:blipFill>
        <p:spPr>
          <a:xfrm>
            <a:off x="282249" y="6005287"/>
            <a:ext cx="1698956" cy="651223"/>
          </a:xfrm>
          <a:prstGeom prst="rect">
            <a:avLst/>
          </a:prstGeom>
          <a:noFill/>
          <a:ln>
            <a:noFill/>
          </a:ln>
        </p:spPr>
      </p:pic>
      <p:pic>
        <p:nvPicPr>
          <p:cNvPr id="251" name="Google Shape;251;g24d18286df6_0_288"/>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252" name="Google Shape;252;g24d18286df6_0_288"/>
          <p:cNvPicPr preferRelativeResize="0"/>
          <p:nvPr/>
        </p:nvPicPr>
        <p:blipFill rotWithShape="1">
          <a:blip r:embed="rId8">
            <a:alphaModFix/>
          </a:blip>
          <a:srcRect l="3025" r="3025"/>
          <a:stretch/>
        </p:blipFill>
        <p:spPr>
          <a:xfrm>
            <a:off x="2263455" y="6037499"/>
            <a:ext cx="2650539" cy="586800"/>
          </a:xfrm>
          <a:prstGeom prst="rect">
            <a:avLst/>
          </a:prstGeom>
          <a:noFill/>
          <a:ln>
            <a:noFill/>
          </a:ln>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253"/>
        <p:cNvGrpSpPr/>
        <p:nvPr/>
      </p:nvGrpSpPr>
      <p:grpSpPr>
        <a:xfrm>
          <a:off x="0" y="0"/>
          <a:ext cx="0" cy="0"/>
          <a:chOff x="0" y="0"/>
          <a:chExt cx="0" cy="0"/>
        </a:xfrm>
      </p:grpSpPr>
      <p:sp>
        <p:nvSpPr>
          <p:cNvPr id="254" name="Google Shape;254;g24d18286df6_0_300"/>
          <p:cNvSpPr txBox="1">
            <a:spLocks noGrp="1"/>
          </p:cNvSpPr>
          <p:nvPr>
            <p:ph type="title"/>
          </p:nvPr>
        </p:nvSpPr>
        <p:spPr>
          <a:xfrm>
            <a:off x="1120777" y="1134956"/>
            <a:ext cx="2968800" cy="1811100"/>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5" name="Google Shape;255;g24d18286df6_0_300"/>
          <p:cNvSpPr txBox="1">
            <a:spLocks noGrp="1"/>
          </p:cNvSpPr>
          <p:nvPr>
            <p:ph type="body" idx="1"/>
          </p:nvPr>
        </p:nvSpPr>
        <p:spPr>
          <a:xfrm>
            <a:off x="1150762" y="3419589"/>
            <a:ext cx="8818800" cy="387900"/>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56" name="Google Shape;256;g24d18286df6_0_300"/>
          <p:cNvSpPr txBox="1">
            <a:spLocks noGrp="1"/>
          </p:cNvSpPr>
          <p:nvPr>
            <p:ph type="body" idx="2"/>
          </p:nvPr>
        </p:nvSpPr>
        <p:spPr>
          <a:xfrm>
            <a:off x="1150762" y="3975603"/>
            <a:ext cx="8818800" cy="968400"/>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7" name="Google Shape;257;g24d18286df6_0_300"/>
          <p:cNvSpPr/>
          <p:nvPr/>
        </p:nvSpPr>
        <p:spPr>
          <a:xfrm rot="10800000" flipH="1">
            <a:off x="0" y="5664439"/>
            <a:ext cx="12192000" cy="129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258" name="Google Shape;258;g24d18286df6_0_300"/>
          <p:cNvCxnSpPr/>
          <p:nvPr/>
        </p:nvCxnSpPr>
        <p:spPr>
          <a:xfrm rot="10800000">
            <a:off x="1120827" y="2945994"/>
            <a:ext cx="5231100" cy="0"/>
          </a:xfrm>
          <a:prstGeom prst="straightConnector1">
            <a:avLst/>
          </a:prstGeom>
          <a:noFill/>
          <a:ln w="15875" cap="flat" cmpd="sng">
            <a:solidFill>
              <a:srgbClr val="F39200"/>
            </a:solidFill>
            <a:prstDash val="solid"/>
            <a:miter lim="800000"/>
            <a:headEnd type="none" w="sm" len="sm"/>
            <a:tailEnd type="none" w="sm" len="sm"/>
          </a:ln>
        </p:spPr>
      </p:cxnSp>
      <p:pic>
        <p:nvPicPr>
          <p:cNvPr id="259" name="Google Shape;259;g24d18286df6_0_300"/>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260" name="Google Shape;260;g24d18286df6_0_300"/>
          <p:cNvPicPr preferRelativeResize="0"/>
          <p:nvPr/>
        </p:nvPicPr>
        <p:blipFill rotWithShape="1">
          <a:blip r:embed="rId4">
            <a:alphaModFix/>
          </a:blip>
          <a:srcRect/>
          <a:stretch/>
        </p:blipFill>
        <p:spPr>
          <a:xfrm>
            <a:off x="7429699" y="6075795"/>
            <a:ext cx="1144198" cy="470598"/>
          </a:xfrm>
          <a:prstGeom prst="rect">
            <a:avLst/>
          </a:prstGeom>
          <a:noFill/>
          <a:ln>
            <a:noFill/>
          </a:ln>
        </p:spPr>
      </p:pic>
      <p:pic>
        <p:nvPicPr>
          <p:cNvPr id="261" name="Google Shape;261;g24d18286df6_0_300"/>
          <p:cNvPicPr preferRelativeResize="0"/>
          <p:nvPr/>
        </p:nvPicPr>
        <p:blipFill rotWithShape="1">
          <a:blip r:embed="rId5">
            <a:alphaModFix/>
          </a:blip>
          <a:srcRect/>
          <a:stretch/>
        </p:blipFill>
        <p:spPr>
          <a:xfrm>
            <a:off x="8967215" y="6079989"/>
            <a:ext cx="1127044" cy="494550"/>
          </a:xfrm>
          <a:prstGeom prst="rect">
            <a:avLst/>
          </a:prstGeom>
          <a:noFill/>
          <a:ln>
            <a:noFill/>
          </a:ln>
        </p:spPr>
      </p:pic>
      <p:pic>
        <p:nvPicPr>
          <p:cNvPr id="262" name="Google Shape;262;g24d18286df6_0_300"/>
          <p:cNvPicPr preferRelativeResize="0"/>
          <p:nvPr/>
        </p:nvPicPr>
        <p:blipFill rotWithShape="1">
          <a:blip r:embed="rId6">
            <a:alphaModFix/>
          </a:blip>
          <a:srcRect r="63278"/>
          <a:stretch/>
        </p:blipFill>
        <p:spPr>
          <a:xfrm>
            <a:off x="282249" y="6005287"/>
            <a:ext cx="1698956" cy="651223"/>
          </a:xfrm>
          <a:prstGeom prst="rect">
            <a:avLst/>
          </a:prstGeom>
          <a:noFill/>
          <a:ln>
            <a:noFill/>
          </a:ln>
        </p:spPr>
      </p:pic>
      <p:pic>
        <p:nvPicPr>
          <p:cNvPr id="263" name="Google Shape;263;g24d18286df6_0_300"/>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264" name="Google Shape;264;g24d18286df6_0_300"/>
          <p:cNvPicPr preferRelativeResize="0"/>
          <p:nvPr/>
        </p:nvPicPr>
        <p:blipFill rotWithShape="1">
          <a:blip r:embed="rId8">
            <a:alphaModFix/>
          </a:blip>
          <a:srcRect l="3025" r="3025"/>
          <a:stretch/>
        </p:blipFill>
        <p:spPr>
          <a:xfrm>
            <a:off x="2263455" y="6037499"/>
            <a:ext cx="2650539" cy="586800"/>
          </a:xfrm>
          <a:prstGeom prst="rect">
            <a:avLst/>
          </a:prstGeom>
          <a:noFill/>
          <a:ln>
            <a:noFill/>
          </a:ln>
        </p:spPr>
      </p:pic>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a:alphaModFix/>
          </a:blip>
          <a:stretch>
            <a:fillRect/>
          </a:stretch>
        </a:blipFill>
        <a:effectLst/>
      </p:bgPr>
    </p:bg>
    <p:spTree>
      <p:nvGrpSpPr>
        <p:cNvPr id="1" name="Shape 265"/>
        <p:cNvGrpSpPr/>
        <p:nvPr/>
      </p:nvGrpSpPr>
      <p:grpSpPr>
        <a:xfrm>
          <a:off x="0" y="0"/>
          <a:ext cx="0" cy="0"/>
          <a:chOff x="0" y="0"/>
          <a:chExt cx="0" cy="0"/>
        </a:xfrm>
      </p:grpSpPr>
      <p:sp>
        <p:nvSpPr>
          <p:cNvPr id="266" name="Google Shape;266;g24d18286df6_0_312"/>
          <p:cNvSpPr txBox="1">
            <a:spLocks noGrp="1"/>
          </p:cNvSpPr>
          <p:nvPr>
            <p:ph type="body" idx="1"/>
          </p:nvPr>
        </p:nvSpPr>
        <p:spPr>
          <a:xfrm>
            <a:off x="1131727" y="493267"/>
            <a:ext cx="8818800" cy="443100"/>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67" name="Google Shape;267;g24d18286df6_0_312"/>
          <p:cNvSpPr txBox="1">
            <a:spLocks noGrp="1"/>
          </p:cNvSpPr>
          <p:nvPr>
            <p:ph type="body" idx="2"/>
          </p:nvPr>
        </p:nvSpPr>
        <p:spPr>
          <a:xfrm>
            <a:off x="1150762" y="1162320"/>
            <a:ext cx="8818800" cy="3781800"/>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8" name="Google Shape;268;g24d18286df6_0_312"/>
          <p:cNvSpPr/>
          <p:nvPr/>
        </p:nvSpPr>
        <p:spPr>
          <a:xfrm rot="10800000" flipH="1">
            <a:off x="0" y="6167536"/>
            <a:ext cx="12192000" cy="7914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269" name="Google Shape;269;g24d18286df6_0_312"/>
          <p:cNvCxnSpPr/>
          <p:nvPr/>
        </p:nvCxnSpPr>
        <p:spPr>
          <a:xfrm rot="10800000">
            <a:off x="1120827" y="912406"/>
            <a:ext cx="5231100" cy="0"/>
          </a:xfrm>
          <a:prstGeom prst="straightConnector1">
            <a:avLst/>
          </a:prstGeom>
          <a:noFill/>
          <a:ln w="15875" cap="flat" cmpd="sng">
            <a:solidFill>
              <a:srgbClr val="F39200"/>
            </a:solidFill>
            <a:prstDash val="solid"/>
            <a:miter lim="800000"/>
            <a:headEnd type="none" w="sm" len="sm"/>
            <a:tailEnd type="none" w="sm" len="sm"/>
          </a:ln>
        </p:spPr>
      </p:cxnSp>
      <p:pic>
        <p:nvPicPr>
          <p:cNvPr id="270" name="Google Shape;270;g24d18286df6_0_312"/>
          <p:cNvPicPr preferRelativeResize="0"/>
          <p:nvPr/>
        </p:nvPicPr>
        <p:blipFill rotWithShape="1">
          <a:blip r:embed="rId3">
            <a:alphaModFix/>
          </a:blip>
          <a:srcRect r="63278"/>
          <a:stretch/>
        </p:blipFill>
        <p:spPr>
          <a:xfrm>
            <a:off x="10339376" y="6271200"/>
            <a:ext cx="1698956" cy="651223"/>
          </a:xfrm>
          <a:prstGeom prst="rect">
            <a:avLst/>
          </a:prstGeom>
          <a:noFill/>
          <a:ln>
            <a:noFill/>
          </a:ln>
        </p:spPr>
      </p:pic>
      <p:pic>
        <p:nvPicPr>
          <p:cNvPr id="271" name="Google Shape;271;g24d18286df6_0_312"/>
          <p:cNvPicPr preferRelativeResize="0"/>
          <p:nvPr/>
        </p:nvPicPr>
        <p:blipFill rotWithShape="1">
          <a:blip r:embed="rId4">
            <a:alphaModFix/>
          </a:blip>
          <a:srcRect l="3025" r="3025"/>
          <a:stretch/>
        </p:blipFill>
        <p:spPr>
          <a:xfrm>
            <a:off x="153667" y="6271200"/>
            <a:ext cx="2650539" cy="586800"/>
          </a:xfrm>
          <a:prstGeom prst="rect">
            <a:avLst/>
          </a:prstGeom>
          <a:noFill/>
          <a:ln>
            <a:noFill/>
          </a:ln>
        </p:spPr>
      </p:pic>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272"/>
        <p:cNvGrpSpPr/>
        <p:nvPr/>
      </p:nvGrpSpPr>
      <p:grpSpPr>
        <a:xfrm>
          <a:off x="0" y="0"/>
          <a:ext cx="0" cy="0"/>
          <a:chOff x="0" y="0"/>
          <a:chExt cx="0" cy="0"/>
        </a:xfrm>
      </p:grpSpPr>
      <p:sp>
        <p:nvSpPr>
          <p:cNvPr id="273" name="Google Shape;273;g24d18286df6_0_319"/>
          <p:cNvSpPr txBox="1">
            <a:spLocks noGrp="1"/>
          </p:cNvSpPr>
          <p:nvPr>
            <p:ph type="title"/>
          </p:nvPr>
        </p:nvSpPr>
        <p:spPr>
          <a:xfrm>
            <a:off x="1120777" y="1134956"/>
            <a:ext cx="2968800" cy="1811100"/>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4" name="Google Shape;274;g24d18286df6_0_319"/>
          <p:cNvSpPr txBox="1">
            <a:spLocks noGrp="1"/>
          </p:cNvSpPr>
          <p:nvPr>
            <p:ph type="body" idx="1"/>
          </p:nvPr>
        </p:nvSpPr>
        <p:spPr>
          <a:xfrm>
            <a:off x="1150762" y="3419589"/>
            <a:ext cx="8818800" cy="387900"/>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75" name="Google Shape;275;g24d18286df6_0_319"/>
          <p:cNvSpPr txBox="1">
            <a:spLocks noGrp="1"/>
          </p:cNvSpPr>
          <p:nvPr>
            <p:ph type="body" idx="2"/>
          </p:nvPr>
        </p:nvSpPr>
        <p:spPr>
          <a:xfrm>
            <a:off x="1150762" y="3975603"/>
            <a:ext cx="8818800" cy="968400"/>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6" name="Google Shape;276;g24d18286df6_0_319"/>
          <p:cNvSpPr/>
          <p:nvPr/>
        </p:nvSpPr>
        <p:spPr>
          <a:xfrm rot="10800000" flipH="1">
            <a:off x="0" y="5664439"/>
            <a:ext cx="12192000" cy="129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277" name="Google Shape;277;g24d18286df6_0_319"/>
          <p:cNvCxnSpPr/>
          <p:nvPr/>
        </p:nvCxnSpPr>
        <p:spPr>
          <a:xfrm rot="10800000">
            <a:off x="1120827" y="2945994"/>
            <a:ext cx="5231100" cy="0"/>
          </a:xfrm>
          <a:prstGeom prst="straightConnector1">
            <a:avLst/>
          </a:prstGeom>
          <a:noFill/>
          <a:ln w="15875" cap="flat" cmpd="sng">
            <a:solidFill>
              <a:srgbClr val="D12477"/>
            </a:solidFill>
            <a:prstDash val="solid"/>
            <a:miter lim="800000"/>
            <a:headEnd type="none" w="sm" len="sm"/>
            <a:tailEnd type="none" w="sm" len="sm"/>
          </a:ln>
        </p:spPr>
      </p:cxnSp>
      <p:pic>
        <p:nvPicPr>
          <p:cNvPr id="278" name="Google Shape;278;g24d18286df6_0_319"/>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279" name="Google Shape;279;g24d18286df6_0_319"/>
          <p:cNvPicPr preferRelativeResize="0"/>
          <p:nvPr/>
        </p:nvPicPr>
        <p:blipFill rotWithShape="1">
          <a:blip r:embed="rId4">
            <a:alphaModFix/>
          </a:blip>
          <a:srcRect/>
          <a:stretch/>
        </p:blipFill>
        <p:spPr>
          <a:xfrm>
            <a:off x="7429699" y="6075795"/>
            <a:ext cx="1144198" cy="470598"/>
          </a:xfrm>
          <a:prstGeom prst="rect">
            <a:avLst/>
          </a:prstGeom>
          <a:noFill/>
          <a:ln>
            <a:noFill/>
          </a:ln>
        </p:spPr>
      </p:pic>
      <p:pic>
        <p:nvPicPr>
          <p:cNvPr id="280" name="Google Shape;280;g24d18286df6_0_319"/>
          <p:cNvPicPr preferRelativeResize="0"/>
          <p:nvPr/>
        </p:nvPicPr>
        <p:blipFill rotWithShape="1">
          <a:blip r:embed="rId5">
            <a:alphaModFix/>
          </a:blip>
          <a:srcRect/>
          <a:stretch/>
        </p:blipFill>
        <p:spPr>
          <a:xfrm>
            <a:off x="8967215" y="6079989"/>
            <a:ext cx="1127044" cy="494550"/>
          </a:xfrm>
          <a:prstGeom prst="rect">
            <a:avLst/>
          </a:prstGeom>
          <a:noFill/>
          <a:ln>
            <a:noFill/>
          </a:ln>
        </p:spPr>
      </p:pic>
      <p:pic>
        <p:nvPicPr>
          <p:cNvPr id="281" name="Google Shape;281;g24d18286df6_0_319"/>
          <p:cNvPicPr preferRelativeResize="0"/>
          <p:nvPr/>
        </p:nvPicPr>
        <p:blipFill rotWithShape="1">
          <a:blip r:embed="rId6">
            <a:alphaModFix/>
          </a:blip>
          <a:srcRect r="63278"/>
          <a:stretch/>
        </p:blipFill>
        <p:spPr>
          <a:xfrm>
            <a:off x="282249" y="6005287"/>
            <a:ext cx="1698956" cy="651223"/>
          </a:xfrm>
          <a:prstGeom prst="rect">
            <a:avLst/>
          </a:prstGeom>
          <a:noFill/>
          <a:ln>
            <a:noFill/>
          </a:ln>
        </p:spPr>
      </p:pic>
      <p:pic>
        <p:nvPicPr>
          <p:cNvPr id="282" name="Google Shape;282;g24d18286df6_0_319"/>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283" name="Google Shape;283;g24d18286df6_0_319"/>
          <p:cNvPicPr preferRelativeResize="0"/>
          <p:nvPr/>
        </p:nvPicPr>
        <p:blipFill rotWithShape="1">
          <a:blip r:embed="rId8">
            <a:alphaModFix/>
          </a:blip>
          <a:srcRect l="3025" r="3025"/>
          <a:stretch/>
        </p:blipFill>
        <p:spPr>
          <a:xfrm>
            <a:off x="2263455" y="6037499"/>
            <a:ext cx="2650539" cy="586800"/>
          </a:xfrm>
          <a:prstGeom prst="rect">
            <a:avLst/>
          </a:prstGeom>
          <a:noFill/>
          <a:ln>
            <a:noFill/>
          </a:ln>
        </p:spPr>
      </p:pic>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284"/>
        <p:cNvGrpSpPr/>
        <p:nvPr/>
      </p:nvGrpSpPr>
      <p:grpSpPr>
        <a:xfrm>
          <a:off x="0" y="0"/>
          <a:ext cx="0" cy="0"/>
          <a:chOff x="0" y="0"/>
          <a:chExt cx="0" cy="0"/>
        </a:xfrm>
      </p:grpSpPr>
      <p:pic>
        <p:nvPicPr>
          <p:cNvPr id="285" name="Google Shape;285;g24d18286df6_0_331"/>
          <p:cNvPicPr preferRelativeResize="0"/>
          <p:nvPr/>
        </p:nvPicPr>
        <p:blipFill rotWithShape="1">
          <a:blip r:embed="rId2">
            <a:alphaModFix/>
          </a:blip>
          <a:srcRect r="63278"/>
          <a:stretch/>
        </p:blipFill>
        <p:spPr>
          <a:xfrm>
            <a:off x="5529883" y="5916987"/>
            <a:ext cx="1698956" cy="651223"/>
          </a:xfrm>
          <a:prstGeom prst="rect">
            <a:avLst/>
          </a:prstGeom>
          <a:noFill/>
          <a:ln>
            <a:noFill/>
          </a:ln>
        </p:spPr>
      </p:pic>
      <p:sp>
        <p:nvSpPr>
          <p:cNvPr id="286" name="Google Shape;286;g24d18286df6_0_331"/>
          <p:cNvSpPr txBox="1">
            <a:spLocks noGrp="1"/>
          </p:cNvSpPr>
          <p:nvPr>
            <p:ph type="title"/>
          </p:nvPr>
        </p:nvSpPr>
        <p:spPr>
          <a:xfrm>
            <a:off x="838200" y="910533"/>
            <a:ext cx="6248400" cy="13257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7" name="Google Shape;287;g24d18286df6_0_331"/>
          <p:cNvSpPr txBox="1">
            <a:spLocks noGrp="1"/>
          </p:cNvSpPr>
          <p:nvPr>
            <p:ph type="body" idx="1"/>
          </p:nvPr>
        </p:nvSpPr>
        <p:spPr>
          <a:xfrm>
            <a:off x="838200" y="2371032"/>
            <a:ext cx="6248400" cy="3152400"/>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8" name="Google Shape;288;g24d18286df6_0_331"/>
          <p:cNvSpPr>
            <a:spLocks noGrp="1"/>
          </p:cNvSpPr>
          <p:nvPr>
            <p:ph type="pic" idx="2"/>
          </p:nvPr>
        </p:nvSpPr>
        <p:spPr>
          <a:xfrm>
            <a:off x="7429500" y="1"/>
            <a:ext cx="4762500" cy="6705600"/>
          </a:xfrm>
          <a:prstGeom prst="rect">
            <a:avLst/>
          </a:prstGeom>
          <a:solidFill>
            <a:srgbClr val="D3EEEF"/>
          </a:solidFill>
          <a:ln>
            <a:noFill/>
          </a:ln>
        </p:spPr>
      </p:sp>
      <p:pic>
        <p:nvPicPr>
          <p:cNvPr id="289" name="Google Shape;289;g24d18286df6_0_331"/>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90" name="Google Shape;290;g24d18286df6_0_331"/>
          <p:cNvPicPr preferRelativeResize="0"/>
          <p:nvPr/>
        </p:nvPicPr>
        <p:blipFill rotWithShape="1">
          <a:blip r:embed="rId4">
            <a:alphaModFix/>
          </a:blip>
          <a:srcRect l="3025" r="3025"/>
          <a:stretch/>
        </p:blipFill>
        <p:spPr>
          <a:xfrm>
            <a:off x="246624" y="6019778"/>
            <a:ext cx="2342198" cy="518536"/>
          </a:xfrm>
          <a:prstGeom prst="rect">
            <a:avLst/>
          </a:prstGeom>
          <a:noFill/>
          <a:ln>
            <a:noFill/>
          </a:ln>
        </p:spPr>
      </p:pic>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291"/>
        <p:cNvGrpSpPr/>
        <p:nvPr/>
      </p:nvGrpSpPr>
      <p:grpSpPr>
        <a:xfrm>
          <a:off x="0" y="0"/>
          <a:ext cx="0" cy="0"/>
          <a:chOff x="0" y="0"/>
          <a:chExt cx="0" cy="0"/>
        </a:xfrm>
      </p:grpSpPr>
      <p:sp>
        <p:nvSpPr>
          <p:cNvPr id="292" name="Google Shape;292;g24d18286df6_0_338"/>
          <p:cNvSpPr>
            <a:spLocks noGrp="1"/>
          </p:cNvSpPr>
          <p:nvPr>
            <p:ph type="pic" idx="2"/>
          </p:nvPr>
        </p:nvSpPr>
        <p:spPr>
          <a:xfrm>
            <a:off x="0" y="1"/>
            <a:ext cx="12192000" cy="3429000"/>
          </a:xfrm>
          <a:prstGeom prst="rect">
            <a:avLst/>
          </a:prstGeom>
          <a:solidFill>
            <a:srgbClr val="D3EEEF"/>
          </a:solidFill>
          <a:ln>
            <a:noFill/>
          </a:ln>
        </p:spPr>
      </p:sp>
      <p:sp>
        <p:nvSpPr>
          <p:cNvPr id="293" name="Google Shape;293;g24d18286df6_0_338"/>
          <p:cNvSpPr txBox="1">
            <a:spLocks noGrp="1"/>
          </p:cNvSpPr>
          <p:nvPr>
            <p:ph type="title"/>
          </p:nvPr>
        </p:nvSpPr>
        <p:spPr>
          <a:xfrm>
            <a:off x="838200" y="3674406"/>
            <a:ext cx="10541100" cy="8376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4" name="Google Shape;294;g24d18286df6_0_338"/>
          <p:cNvSpPr txBox="1">
            <a:spLocks noGrp="1"/>
          </p:cNvSpPr>
          <p:nvPr>
            <p:ph type="body" idx="1"/>
          </p:nvPr>
        </p:nvSpPr>
        <p:spPr>
          <a:xfrm>
            <a:off x="838200" y="4646873"/>
            <a:ext cx="10541100" cy="682800"/>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95" name="Google Shape;295;g24d18286df6_0_338"/>
          <p:cNvPicPr preferRelativeResize="0"/>
          <p:nvPr/>
        </p:nvPicPr>
        <p:blipFill rotWithShape="1">
          <a:blip r:embed="rId2">
            <a:alphaModFix/>
          </a:blip>
          <a:srcRect r="63278"/>
          <a:stretch/>
        </p:blipFill>
        <p:spPr>
          <a:xfrm>
            <a:off x="10246419" y="5916885"/>
            <a:ext cx="1698956" cy="651223"/>
          </a:xfrm>
          <a:prstGeom prst="rect">
            <a:avLst/>
          </a:prstGeom>
          <a:noFill/>
          <a:ln>
            <a:noFill/>
          </a:ln>
        </p:spPr>
      </p:pic>
      <p:pic>
        <p:nvPicPr>
          <p:cNvPr id="296" name="Google Shape;296;g24d18286df6_0_338"/>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97" name="Google Shape;297;g24d18286df6_0_338"/>
          <p:cNvPicPr preferRelativeResize="0"/>
          <p:nvPr/>
        </p:nvPicPr>
        <p:blipFill rotWithShape="1">
          <a:blip r:embed="rId4">
            <a:alphaModFix/>
          </a:blip>
          <a:srcRect l="3025" r="3025"/>
          <a:stretch/>
        </p:blipFill>
        <p:spPr>
          <a:xfrm>
            <a:off x="246624" y="6019778"/>
            <a:ext cx="2342198" cy="518536"/>
          </a:xfrm>
          <a:prstGeom prst="rect">
            <a:avLst/>
          </a:prstGeom>
          <a:noFill/>
          <a:ln>
            <a:noFill/>
          </a:ln>
        </p:spPr>
      </p:pic>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298"/>
        <p:cNvGrpSpPr/>
        <p:nvPr/>
      </p:nvGrpSpPr>
      <p:grpSpPr>
        <a:xfrm>
          <a:off x="0" y="0"/>
          <a:ext cx="0" cy="0"/>
          <a:chOff x="0" y="0"/>
          <a:chExt cx="0" cy="0"/>
        </a:xfrm>
      </p:grpSpPr>
      <p:pic>
        <p:nvPicPr>
          <p:cNvPr id="299" name="Google Shape;299;g24d18286df6_0_345"/>
          <p:cNvPicPr preferRelativeResize="0"/>
          <p:nvPr/>
        </p:nvPicPr>
        <p:blipFill rotWithShape="1">
          <a:blip r:embed="rId2">
            <a:alphaModFix/>
          </a:blip>
          <a:srcRect r="63278"/>
          <a:stretch/>
        </p:blipFill>
        <p:spPr>
          <a:xfrm>
            <a:off x="10246419" y="5916885"/>
            <a:ext cx="1698956" cy="651223"/>
          </a:xfrm>
          <a:prstGeom prst="rect">
            <a:avLst/>
          </a:prstGeom>
          <a:noFill/>
          <a:ln>
            <a:noFill/>
          </a:ln>
        </p:spPr>
      </p:pic>
      <p:sp>
        <p:nvSpPr>
          <p:cNvPr id="300" name="Google Shape;300;g24d18286df6_0_345"/>
          <p:cNvSpPr txBox="1">
            <a:spLocks noGrp="1"/>
          </p:cNvSpPr>
          <p:nvPr>
            <p:ph type="title"/>
          </p:nvPr>
        </p:nvSpPr>
        <p:spPr>
          <a:xfrm>
            <a:off x="838200" y="910533"/>
            <a:ext cx="5422800" cy="13257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1" name="Google Shape;301;g24d18286df6_0_345"/>
          <p:cNvSpPr txBox="1">
            <a:spLocks noGrp="1"/>
          </p:cNvSpPr>
          <p:nvPr>
            <p:ph type="body" idx="1"/>
          </p:nvPr>
        </p:nvSpPr>
        <p:spPr>
          <a:xfrm>
            <a:off x="838200" y="2371033"/>
            <a:ext cx="5422800" cy="2987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302" name="Google Shape;302;g24d18286df6_0_345"/>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303" name="Google Shape;303;g24d18286df6_0_345"/>
          <p:cNvPicPr preferRelativeResize="0"/>
          <p:nvPr/>
        </p:nvPicPr>
        <p:blipFill rotWithShape="1">
          <a:blip r:embed="rId4">
            <a:alphaModFix/>
          </a:blip>
          <a:srcRect l="3025" r="3025"/>
          <a:stretch/>
        </p:blipFill>
        <p:spPr>
          <a:xfrm>
            <a:off x="246624" y="6019778"/>
            <a:ext cx="2342198" cy="518536"/>
          </a:xfrm>
          <a:prstGeom prst="rect">
            <a:avLst/>
          </a:prstGeom>
          <a:noFill/>
          <a:ln>
            <a:noFill/>
          </a:ln>
        </p:spPr>
      </p:pic>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304"/>
        <p:cNvGrpSpPr/>
        <p:nvPr/>
      </p:nvGrpSpPr>
      <p:grpSpPr>
        <a:xfrm>
          <a:off x="0" y="0"/>
          <a:ext cx="0" cy="0"/>
          <a:chOff x="0" y="0"/>
          <a:chExt cx="0" cy="0"/>
        </a:xfrm>
      </p:grpSpPr>
      <p:sp>
        <p:nvSpPr>
          <p:cNvPr id="305" name="Google Shape;305;g24d18286df6_0_351"/>
          <p:cNvSpPr/>
          <p:nvPr/>
        </p:nvSpPr>
        <p:spPr>
          <a:xfrm rot="10800000" flipH="1">
            <a:off x="0" y="5664439"/>
            <a:ext cx="12192000" cy="129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6" name="Google Shape;306;g24d18286df6_0_351"/>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307" name="Google Shape;307;g24d18286df6_0_351"/>
          <p:cNvPicPr preferRelativeResize="0"/>
          <p:nvPr/>
        </p:nvPicPr>
        <p:blipFill rotWithShape="1">
          <a:blip r:embed="rId4">
            <a:alphaModFix/>
          </a:blip>
          <a:srcRect/>
          <a:stretch/>
        </p:blipFill>
        <p:spPr>
          <a:xfrm>
            <a:off x="7429699" y="6075795"/>
            <a:ext cx="1144198" cy="470598"/>
          </a:xfrm>
          <a:prstGeom prst="rect">
            <a:avLst/>
          </a:prstGeom>
          <a:noFill/>
          <a:ln>
            <a:noFill/>
          </a:ln>
        </p:spPr>
      </p:pic>
      <p:pic>
        <p:nvPicPr>
          <p:cNvPr id="308" name="Google Shape;308;g24d18286df6_0_351"/>
          <p:cNvPicPr preferRelativeResize="0"/>
          <p:nvPr/>
        </p:nvPicPr>
        <p:blipFill rotWithShape="1">
          <a:blip r:embed="rId5">
            <a:alphaModFix/>
          </a:blip>
          <a:srcRect/>
          <a:stretch/>
        </p:blipFill>
        <p:spPr>
          <a:xfrm>
            <a:off x="8967215" y="6079989"/>
            <a:ext cx="1127044" cy="494550"/>
          </a:xfrm>
          <a:prstGeom prst="rect">
            <a:avLst/>
          </a:prstGeom>
          <a:noFill/>
          <a:ln>
            <a:noFill/>
          </a:ln>
        </p:spPr>
      </p:pic>
      <p:pic>
        <p:nvPicPr>
          <p:cNvPr id="309" name="Google Shape;309;g24d18286df6_0_351"/>
          <p:cNvPicPr preferRelativeResize="0"/>
          <p:nvPr/>
        </p:nvPicPr>
        <p:blipFill rotWithShape="1">
          <a:blip r:embed="rId6">
            <a:alphaModFix/>
          </a:blip>
          <a:srcRect r="63278"/>
          <a:stretch/>
        </p:blipFill>
        <p:spPr>
          <a:xfrm>
            <a:off x="282249" y="6005287"/>
            <a:ext cx="1698956" cy="651223"/>
          </a:xfrm>
          <a:prstGeom prst="rect">
            <a:avLst/>
          </a:prstGeom>
          <a:noFill/>
          <a:ln>
            <a:noFill/>
          </a:ln>
        </p:spPr>
      </p:pic>
      <p:sp>
        <p:nvSpPr>
          <p:cNvPr id="310" name="Google Shape;310;g24d18286df6_0_351"/>
          <p:cNvSpPr txBox="1">
            <a:spLocks noGrp="1"/>
          </p:cNvSpPr>
          <p:nvPr>
            <p:ph type="body" idx="1"/>
          </p:nvPr>
        </p:nvSpPr>
        <p:spPr>
          <a:xfrm>
            <a:off x="838200" y="873761"/>
            <a:ext cx="5847000" cy="40131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311" name="Google Shape;311;g24d18286df6_0_351"/>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312" name="Google Shape;312;g24d18286df6_0_351"/>
          <p:cNvPicPr preferRelativeResize="0"/>
          <p:nvPr/>
        </p:nvPicPr>
        <p:blipFill rotWithShape="1">
          <a:blip r:embed="rId8">
            <a:alphaModFix/>
          </a:blip>
          <a:srcRect l="3025" r="3025"/>
          <a:stretch/>
        </p:blipFill>
        <p:spPr>
          <a:xfrm>
            <a:off x="2263455" y="6037499"/>
            <a:ext cx="2650539" cy="586800"/>
          </a:xfrm>
          <a:prstGeom prst="rect">
            <a:avLst/>
          </a:prstGeom>
          <a:noFill/>
          <a:ln>
            <a:noFill/>
          </a:ln>
        </p:spPr>
      </p:pic>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13"/>
        <p:cNvGrpSpPr/>
        <p:nvPr/>
      </p:nvGrpSpPr>
      <p:grpSpPr>
        <a:xfrm>
          <a:off x="0" y="0"/>
          <a:ext cx="0" cy="0"/>
          <a:chOff x="0" y="0"/>
          <a:chExt cx="0" cy="0"/>
        </a:xfrm>
      </p:grpSpPr>
      <p:sp>
        <p:nvSpPr>
          <p:cNvPr id="314" name="Google Shape;314;g24d18286df6_0_360"/>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5" name="Google Shape;315;g24d18286df6_0_360"/>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16" name="Google Shape;316;g24d18286df6_0_360"/>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17" name="Google Shape;317;g24d18286df6_0_360"/>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18" name="Google Shape;318;g24d18286df6_0_36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9"/>
        <p:cNvGrpSpPr/>
        <p:nvPr/>
      </p:nvGrpSpPr>
      <p:grpSpPr>
        <a:xfrm>
          <a:off x="0" y="0"/>
          <a:ext cx="0" cy="0"/>
          <a:chOff x="0" y="0"/>
          <a:chExt cx="0" cy="0"/>
        </a:xfrm>
      </p:grpSpPr>
      <p:sp>
        <p:nvSpPr>
          <p:cNvPr id="320" name="Google Shape;320;g24d18286df6_0_366"/>
          <p:cNvSpPr txBox="1">
            <a:spLocks noGrp="1"/>
          </p:cNvSpPr>
          <p:nvPr>
            <p:ph type="title"/>
          </p:nvPr>
        </p:nvSpPr>
        <p:spPr>
          <a:xfrm>
            <a:off x="415600" y="740800"/>
            <a:ext cx="3744000" cy="1007700"/>
          </a:xfrm>
          <a:prstGeom prst="rect">
            <a:avLst/>
          </a:prstGeom>
          <a:noFill/>
          <a:ln>
            <a:noFill/>
          </a:ln>
        </p:spPr>
        <p:txBody>
          <a:bodyPr spcFirstLastPara="1" wrap="square" lIns="91425" tIns="91425" rIns="91425" bIns="91425" anchor="b" anchorCtr="0">
            <a:normAutofit/>
          </a:bodyPr>
          <a:lstStyle>
            <a:lvl1pPr lvl="0" algn="l">
              <a:lnSpc>
                <a:spcPct val="90000"/>
              </a:lnSpc>
              <a:spcBef>
                <a:spcPts val="0"/>
              </a:spcBef>
              <a:spcAft>
                <a:spcPts val="0"/>
              </a:spcAft>
              <a:buClr>
                <a:schemeClr val="dk1"/>
              </a:buClr>
              <a:buSzPts val="2400"/>
              <a:buFont typeface="Calibri"/>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321" name="Google Shape;321;g24d18286df6_0_366"/>
          <p:cNvSpPr txBox="1">
            <a:spLocks noGrp="1"/>
          </p:cNvSpPr>
          <p:nvPr>
            <p:ph type="body" idx="1"/>
          </p:nvPr>
        </p:nvSpPr>
        <p:spPr>
          <a:xfrm>
            <a:off x="415600" y="1852800"/>
            <a:ext cx="3744000" cy="4239300"/>
          </a:xfrm>
          <a:prstGeom prst="rect">
            <a:avLst/>
          </a:prstGeom>
          <a:noFill/>
          <a:ln>
            <a:noFill/>
          </a:ln>
        </p:spPr>
        <p:txBody>
          <a:bodyPr spcFirstLastPara="1" wrap="square" lIns="91425" tIns="91425" rIns="91425" bIns="91425" anchor="t" anchorCtr="0">
            <a:normAutofit/>
          </a:bodyPr>
          <a:lstStyle>
            <a:lvl1pPr marL="457200" lvl="0" indent="-304800" algn="l">
              <a:lnSpc>
                <a:spcPct val="90000"/>
              </a:lnSpc>
              <a:spcBef>
                <a:spcPts val="0"/>
              </a:spcBef>
              <a:spcAft>
                <a:spcPts val="0"/>
              </a:spcAft>
              <a:buClr>
                <a:schemeClr val="dk1"/>
              </a:buClr>
              <a:buSzPts val="1200"/>
              <a:buChar char="●"/>
              <a:defRPr sz="1600"/>
            </a:lvl1pPr>
            <a:lvl2pPr marL="914400" lvl="1" indent="-304800" algn="l">
              <a:lnSpc>
                <a:spcPct val="90000"/>
              </a:lnSpc>
              <a:spcBef>
                <a:spcPts val="0"/>
              </a:spcBef>
              <a:spcAft>
                <a:spcPts val="0"/>
              </a:spcAft>
              <a:buClr>
                <a:schemeClr val="dk1"/>
              </a:buClr>
              <a:buSzPts val="1200"/>
              <a:buChar char="○"/>
              <a:defRPr sz="1600"/>
            </a:lvl2pPr>
            <a:lvl3pPr marL="1371600" lvl="2" indent="-304800" algn="l">
              <a:lnSpc>
                <a:spcPct val="90000"/>
              </a:lnSpc>
              <a:spcBef>
                <a:spcPts val="0"/>
              </a:spcBef>
              <a:spcAft>
                <a:spcPts val="0"/>
              </a:spcAft>
              <a:buClr>
                <a:schemeClr val="dk1"/>
              </a:buClr>
              <a:buSzPts val="1200"/>
              <a:buChar char="■"/>
              <a:defRPr sz="1600"/>
            </a:lvl3pPr>
            <a:lvl4pPr marL="1828800" lvl="3" indent="-304800" algn="l">
              <a:lnSpc>
                <a:spcPct val="90000"/>
              </a:lnSpc>
              <a:spcBef>
                <a:spcPts val="0"/>
              </a:spcBef>
              <a:spcAft>
                <a:spcPts val="0"/>
              </a:spcAft>
              <a:buClr>
                <a:schemeClr val="dk1"/>
              </a:buClr>
              <a:buSzPts val="1200"/>
              <a:buChar char="●"/>
              <a:defRPr sz="1600"/>
            </a:lvl4pPr>
            <a:lvl5pPr marL="2286000" lvl="4" indent="-304800" algn="l">
              <a:lnSpc>
                <a:spcPct val="90000"/>
              </a:lnSpc>
              <a:spcBef>
                <a:spcPts val="0"/>
              </a:spcBef>
              <a:spcAft>
                <a:spcPts val="0"/>
              </a:spcAft>
              <a:buClr>
                <a:schemeClr val="dk1"/>
              </a:buClr>
              <a:buSzPts val="1200"/>
              <a:buChar char="○"/>
              <a:defRPr sz="1600"/>
            </a:lvl5pPr>
            <a:lvl6pPr marL="2743200" lvl="5" indent="-304800" algn="l">
              <a:lnSpc>
                <a:spcPct val="90000"/>
              </a:lnSpc>
              <a:spcBef>
                <a:spcPts val="0"/>
              </a:spcBef>
              <a:spcAft>
                <a:spcPts val="0"/>
              </a:spcAft>
              <a:buClr>
                <a:schemeClr val="dk1"/>
              </a:buClr>
              <a:buSzPts val="1200"/>
              <a:buChar char="■"/>
              <a:defRPr sz="1600"/>
            </a:lvl6pPr>
            <a:lvl7pPr marL="3200400" lvl="6" indent="-304800" algn="l">
              <a:lnSpc>
                <a:spcPct val="90000"/>
              </a:lnSpc>
              <a:spcBef>
                <a:spcPts val="0"/>
              </a:spcBef>
              <a:spcAft>
                <a:spcPts val="0"/>
              </a:spcAft>
              <a:buClr>
                <a:schemeClr val="dk1"/>
              </a:buClr>
              <a:buSzPts val="1200"/>
              <a:buChar char="●"/>
              <a:defRPr sz="1600"/>
            </a:lvl7pPr>
            <a:lvl8pPr marL="3657600" lvl="7" indent="-304800" algn="l">
              <a:lnSpc>
                <a:spcPct val="90000"/>
              </a:lnSpc>
              <a:spcBef>
                <a:spcPts val="0"/>
              </a:spcBef>
              <a:spcAft>
                <a:spcPts val="0"/>
              </a:spcAft>
              <a:buClr>
                <a:schemeClr val="dk1"/>
              </a:buClr>
              <a:buSzPts val="1200"/>
              <a:buChar char="○"/>
              <a:defRPr sz="1600"/>
            </a:lvl8pPr>
            <a:lvl9pPr marL="4114800" lvl="8" indent="-304800" algn="l">
              <a:lnSpc>
                <a:spcPct val="90000"/>
              </a:lnSpc>
              <a:spcBef>
                <a:spcPts val="0"/>
              </a:spcBef>
              <a:spcAft>
                <a:spcPts val="0"/>
              </a:spcAft>
              <a:buClr>
                <a:schemeClr val="dk1"/>
              </a:buClr>
              <a:buSzPts val="1200"/>
              <a:buChar char="■"/>
              <a:defRPr sz="1600"/>
            </a:lvl9pPr>
          </a:lstStyle>
          <a:p>
            <a:endParaRPr/>
          </a:p>
        </p:txBody>
      </p:sp>
      <p:sp>
        <p:nvSpPr>
          <p:cNvPr id="322" name="Google Shape;322;g24d18286df6_0_366"/>
          <p:cNvSpPr txBox="1">
            <a:spLocks noGrp="1"/>
          </p:cNvSpPr>
          <p:nvPr>
            <p:ph type="sldNum" idx="12"/>
          </p:nvPr>
        </p:nvSpPr>
        <p:spPr>
          <a:xfrm>
            <a:off x="11296611" y="6217623"/>
            <a:ext cx="731700" cy="5247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Picture">
  <p:cSld name="Picture">
    <p:spTree>
      <p:nvGrpSpPr>
        <p:cNvPr id="1" name="Shape 323"/>
        <p:cNvGrpSpPr/>
        <p:nvPr/>
      </p:nvGrpSpPr>
      <p:grpSpPr>
        <a:xfrm>
          <a:off x="0" y="0"/>
          <a:ext cx="0" cy="0"/>
          <a:chOff x="0" y="0"/>
          <a:chExt cx="0" cy="0"/>
        </a:xfrm>
      </p:grpSpPr>
      <p:sp>
        <p:nvSpPr>
          <p:cNvPr id="324" name="Google Shape;324;g24d18286df6_0_37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Comparison - basic">
  <p:cSld name="Comparison - basic">
    <p:spTree>
      <p:nvGrpSpPr>
        <p:cNvPr id="1" name="Shape 325"/>
        <p:cNvGrpSpPr/>
        <p:nvPr/>
      </p:nvGrpSpPr>
      <p:grpSpPr>
        <a:xfrm>
          <a:off x="0" y="0"/>
          <a:ext cx="0" cy="0"/>
          <a:chOff x="0" y="0"/>
          <a:chExt cx="0" cy="0"/>
        </a:xfrm>
      </p:grpSpPr>
      <p:sp>
        <p:nvSpPr>
          <p:cNvPr id="326" name="Google Shape;326;g24d18286df6_0_372"/>
          <p:cNvSpPr txBox="1">
            <a:spLocks noGrp="1"/>
          </p:cNvSpPr>
          <p:nvPr>
            <p:ph type="body" idx="1"/>
          </p:nvPr>
        </p:nvSpPr>
        <p:spPr>
          <a:xfrm>
            <a:off x="601131" y="3016666"/>
            <a:ext cx="5356800" cy="3551100"/>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7" name="Google Shape;327;g24d18286df6_0_372"/>
          <p:cNvSpPr txBox="1">
            <a:spLocks noGrp="1"/>
          </p:cNvSpPr>
          <p:nvPr>
            <p:ph type="body" idx="2"/>
          </p:nvPr>
        </p:nvSpPr>
        <p:spPr>
          <a:xfrm>
            <a:off x="6231467" y="3016666"/>
            <a:ext cx="5355300" cy="3551100"/>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8" name="Google Shape;328;g24d18286df6_0_372"/>
          <p:cNvSpPr txBox="1">
            <a:spLocks noGrp="1"/>
          </p:cNvSpPr>
          <p:nvPr>
            <p:ph type="body" idx="3"/>
          </p:nvPr>
        </p:nvSpPr>
        <p:spPr>
          <a:xfrm>
            <a:off x="6231467" y="1980000"/>
            <a:ext cx="5356800" cy="956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29" name="Google Shape;329;g24d18286df6_0_372"/>
          <p:cNvSpPr txBox="1">
            <a:spLocks noGrp="1"/>
          </p:cNvSpPr>
          <p:nvPr>
            <p:ph type="body" idx="4"/>
          </p:nvPr>
        </p:nvSpPr>
        <p:spPr>
          <a:xfrm>
            <a:off x="600001" y="1980000"/>
            <a:ext cx="5355300" cy="956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30" name="Google Shape;330;g24d18286df6_0_372"/>
          <p:cNvSpPr txBox="1">
            <a:spLocks noGrp="1"/>
          </p:cNvSpPr>
          <p:nvPr>
            <p:ph type="title"/>
          </p:nvPr>
        </p:nvSpPr>
        <p:spPr>
          <a:xfrm>
            <a:off x="600000" y="373499"/>
            <a:ext cx="8673000" cy="12003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600"/>
              <a:buFont typeface="Calibri"/>
              <a:buNone/>
              <a:defRPr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18" Type="http://schemas.openxmlformats.org/officeDocument/2006/relationships/slideLayout" Target="../slideLayouts/slideLayout37.xml"/><Relationship Id="rId3" Type="http://schemas.openxmlformats.org/officeDocument/2006/relationships/slideLayout" Target="../slideLayouts/slideLayout22.xml"/><Relationship Id="rId21" Type="http://schemas.openxmlformats.org/officeDocument/2006/relationships/slideLayout" Target="../slideLayouts/slideLayout40.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17" Type="http://schemas.openxmlformats.org/officeDocument/2006/relationships/slideLayout" Target="../slideLayouts/slideLayout36.xml"/><Relationship Id="rId25" Type="http://schemas.openxmlformats.org/officeDocument/2006/relationships/theme" Target="../theme/theme2.xml"/><Relationship Id="rId2" Type="http://schemas.openxmlformats.org/officeDocument/2006/relationships/slideLayout" Target="../slideLayouts/slideLayout21.xml"/><Relationship Id="rId16" Type="http://schemas.openxmlformats.org/officeDocument/2006/relationships/slideLayout" Target="../slideLayouts/slideLayout35.xml"/><Relationship Id="rId20" Type="http://schemas.openxmlformats.org/officeDocument/2006/relationships/slideLayout" Target="../slideLayouts/slideLayout39.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24" Type="http://schemas.openxmlformats.org/officeDocument/2006/relationships/slideLayout" Target="../slideLayouts/slideLayout43.xml"/><Relationship Id="rId5" Type="http://schemas.openxmlformats.org/officeDocument/2006/relationships/slideLayout" Target="../slideLayouts/slideLayout24.xml"/><Relationship Id="rId15" Type="http://schemas.openxmlformats.org/officeDocument/2006/relationships/slideLayout" Target="../slideLayouts/slideLayout34.xml"/><Relationship Id="rId23" Type="http://schemas.openxmlformats.org/officeDocument/2006/relationships/slideLayout" Target="../slideLayouts/slideLayout42.xml"/><Relationship Id="rId10" Type="http://schemas.openxmlformats.org/officeDocument/2006/relationships/slideLayout" Target="../slideLayouts/slideLayout29.xml"/><Relationship Id="rId19" Type="http://schemas.openxmlformats.org/officeDocument/2006/relationships/slideLayout" Target="../slideLayouts/slideLayout38.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slideLayout" Target="../slideLayouts/slideLayout33.xml"/><Relationship Id="rId22"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5"/>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0"/>
        <p:cNvGrpSpPr/>
        <p:nvPr/>
      </p:nvGrpSpPr>
      <p:grpSpPr>
        <a:xfrm>
          <a:off x="0" y="0"/>
          <a:ext cx="0" cy="0"/>
          <a:chOff x="0" y="0"/>
          <a:chExt cx="0" cy="0"/>
        </a:xfrm>
      </p:grpSpPr>
      <p:sp>
        <p:nvSpPr>
          <p:cNvPr id="161" name="Google Shape;161;g24d18286df6_0_21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62" name="Google Shape;162;g24d18286df6_0_213"/>
          <p:cNvSpPr txBox="1">
            <a:spLocks noGrp="1"/>
          </p:cNvSpPr>
          <p:nvPr>
            <p:ph type="body" idx="1"/>
          </p:nvPr>
        </p:nvSpPr>
        <p:spPr>
          <a:xfrm>
            <a:off x="838200" y="1825625"/>
            <a:ext cx="10515600" cy="1844700"/>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87" r:id="rId19"/>
    <p:sldLayoutId id="2147483688" r:id="rId20"/>
    <p:sldLayoutId id="2147483689" r:id="rId21"/>
    <p:sldLayoutId id="2147483690" r:id="rId22"/>
    <p:sldLayoutId id="2147483691" r:id="rId23"/>
    <p:sldLayoutId id="2147483692" r:id="rId2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0.xml"/><Relationship Id="rId5" Type="http://schemas.openxmlformats.org/officeDocument/2006/relationships/hyperlink" Target="https://insights.newscred.com/" TargetMode="External"/><Relationship Id="rId4" Type="http://schemas.openxmlformats.org/officeDocument/2006/relationships/hyperlink" Target="https://www.crazyegg.com/blog/guides/buyers-journey/"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4.xml"/><Relationship Id="rId6" Type="http://schemas.openxmlformats.org/officeDocument/2006/relationships/image" Target="../media/image29.jpg"/><Relationship Id="rId5" Type="http://schemas.openxmlformats.org/officeDocument/2006/relationships/image" Target="../media/image28.png"/><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1"/>
          <p:cNvSpPr txBox="1">
            <a:spLocks noGrp="1"/>
          </p:cNvSpPr>
          <p:nvPr>
            <p:ph type="ctrTitle"/>
          </p:nvPr>
        </p:nvSpPr>
        <p:spPr>
          <a:xfrm>
            <a:off x="-845601" y="2247105"/>
            <a:ext cx="7945211" cy="1057275"/>
          </a:xfrm>
          <a:prstGeom prst="rect">
            <a:avLst/>
          </a:prstGeom>
          <a:noFill/>
          <a:ln>
            <a:noFill/>
          </a:ln>
        </p:spPr>
        <p:txBody>
          <a:bodyPr spcFirstLastPara="1" wrap="square" lIns="121900" tIns="121900" rIns="121900" bIns="121900" anchor="b" anchorCtr="0">
            <a:noAutofit/>
          </a:bodyPr>
          <a:lstStyle/>
          <a:p>
            <a:pPr marL="0" lvl="0" indent="0" algn="ctr" rtl="0">
              <a:lnSpc>
                <a:spcPct val="90000"/>
              </a:lnSpc>
              <a:spcBef>
                <a:spcPts val="0"/>
              </a:spcBef>
              <a:spcAft>
                <a:spcPts val="0"/>
              </a:spcAft>
              <a:buClr>
                <a:schemeClr val="dk1"/>
              </a:buClr>
              <a:buSzPts val="6000"/>
              <a:buFont typeface="Calibri"/>
              <a:buNone/>
            </a:pPr>
            <a:r>
              <a:rPr lang="fi-FI"/>
              <a:t>Verkkosivut</a:t>
            </a:r>
            <a:endParaRPr sz="6600"/>
          </a:p>
        </p:txBody>
      </p:sp>
      <p:sp>
        <p:nvSpPr>
          <p:cNvPr id="336" name="Google Shape;336;p1"/>
          <p:cNvSpPr txBox="1">
            <a:spLocks noGrp="1"/>
          </p:cNvSpPr>
          <p:nvPr>
            <p:ph type="subTitle" idx="4294967295"/>
          </p:nvPr>
        </p:nvSpPr>
        <p:spPr>
          <a:xfrm>
            <a:off x="-845594" y="3635921"/>
            <a:ext cx="11360100" cy="1057200"/>
          </a:xfrm>
          <a:prstGeom prst="rect">
            <a:avLst/>
          </a:prstGeom>
          <a:noFill/>
          <a:ln>
            <a:noFill/>
          </a:ln>
        </p:spPr>
        <p:txBody>
          <a:bodyPr spcFirstLastPara="1" wrap="square" lIns="121900" tIns="121900" rIns="121900" bIns="121900" anchor="t" anchorCtr="0">
            <a:normAutofit/>
          </a:bodyPr>
          <a:lstStyle/>
          <a:p>
            <a:pPr marL="0" marR="0" lvl="0" indent="0" algn="ctr" rtl="0">
              <a:lnSpc>
                <a:spcPct val="90000"/>
              </a:lnSpc>
              <a:spcBef>
                <a:spcPts val="1000"/>
              </a:spcBef>
              <a:spcAft>
                <a:spcPts val="0"/>
              </a:spcAft>
              <a:buClr>
                <a:srgbClr val="161249"/>
              </a:buClr>
              <a:buSzPts val="2800"/>
              <a:buFont typeface="Arial"/>
              <a:buNone/>
            </a:pPr>
            <a:r>
              <a:rPr lang="fi-FI" sz="3000" b="1" i="0" u="none" strike="noStrike" cap="none">
                <a:solidFill>
                  <a:schemeClr val="lt1"/>
                </a:solidFill>
                <a:latin typeface="Arial"/>
                <a:ea typeface="Arial"/>
                <a:cs typeface="Arial"/>
                <a:sym typeface="Arial"/>
              </a:rPr>
              <a:t>2. </a:t>
            </a:r>
            <a:r>
              <a:rPr lang="fi-FI" sz="3000" b="1">
                <a:solidFill>
                  <a:schemeClr val="lt1"/>
                </a:solidFill>
              </a:rPr>
              <a:t>Konversioiden ja kohderyhmien ymmärtäminen</a:t>
            </a:r>
            <a:endParaRPr sz="3000" b="1"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2"/>
          <p:cNvSpPr txBox="1">
            <a:spLocks noGrp="1"/>
          </p:cNvSpPr>
          <p:nvPr>
            <p:ph type="title"/>
          </p:nvPr>
        </p:nvSpPr>
        <p:spPr>
          <a:xfrm>
            <a:off x="838200" y="365125"/>
            <a:ext cx="10515600" cy="98742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Oppimistavoitteet </a:t>
            </a:r>
            <a:endParaRPr/>
          </a:p>
        </p:txBody>
      </p:sp>
      <p:sp>
        <p:nvSpPr>
          <p:cNvPr id="342" name="Google Shape;342;p2"/>
          <p:cNvSpPr txBox="1">
            <a:spLocks noGrp="1"/>
          </p:cNvSpPr>
          <p:nvPr>
            <p:ph type="body" idx="1"/>
          </p:nvPr>
        </p:nvSpPr>
        <p:spPr>
          <a:xfrm>
            <a:off x="838200" y="1507838"/>
            <a:ext cx="10515600" cy="3874531"/>
          </a:xfrm>
          <a:prstGeom prst="rect">
            <a:avLst/>
          </a:prstGeom>
          <a:noFill/>
          <a:ln>
            <a:noFill/>
          </a:ln>
        </p:spPr>
        <p:txBody>
          <a:bodyPr spcFirstLastPara="1" wrap="square" lIns="121900" tIns="121900" rIns="121900" bIns="121900" anchor="t" anchorCtr="0">
            <a:noAutofit/>
          </a:bodyPr>
          <a:lstStyle/>
          <a:p>
            <a:pPr marL="0" lvl="0" indent="0" algn="l" rtl="0">
              <a:spcBef>
                <a:spcPts val="0"/>
              </a:spcBef>
              <a:spcAft>
                <a:spcPts val="0"/>
              </a:spcAft>
              <a:buClr>
                <a:schemeClr val="dk1"/>
              </a:buClr>
              <a:buSzPts val="1100"/>
              <a:buNone/>
            </a:pPr>
            <a:r>
              <a:rPr lang="fi-FI" sz="2240"/>
              <a:t>Opiskelijan osaamisedellytys moduulille: Pohjatiedoiksi suositellaan digitaalisen markkinoinnin perusteita.</a:t>
            </a:r>
            <a:endParaRPr sz="2240"/>
          </a:p>
          <a:p>
            <a:pPr marL="0" lvl="0" indent="0" algn="l" rtl="0">
              <a:lnSpc>
                <a:spcPct val="90000"/>
              </a:lnSpc>
              <a:spcBef>
                <a:spcPts val="0"/>
              </a:spcBef>
              <a:spcAft>
                <a:spcPts val="0"/>
              </a:spcAft>
              <a:buClr>
                <a:schemeClr val="dk1"/>
              </a:buClr>
              <a:buSzPts val="1020"/>
              <a:buNone/>
            </a:pPr>
            <a:endParaRPr sz="2240"/>
          </a:p>
          <a:p>
            <a:pPr marL="0" marR="0" lvl="0" indent="0" algn="l" rtl="0">
              <a:lnSpc>
                <a:spcPct val="80000"/>
              </a:lnSpc>
              <a:spcBef>
                <a:spcPts val="0"/>
              </a:spcBef>
              <a:spcAft>
                <a:spcPts val="0"/>
              </a:spcAft>
              <a:buClr>
                <a:srgbClr val="161249"/>
              </a:buClr>
              <a:buSzPts val="2040"/>
              <a:buNone/>
            </a:pPr>
            <a:r>
              <a:rPr lang="fi-FI" sz="2240" b="0" i="0" u="none" strike="noStrike" cap="none"/>
              <a:t>Opiskelija</a:t>
            </a:r>
            <a:endParaRPr sz="2580"/>
          </a:p>
          <a:p>
            <a:pPr marL="0" marR="0" lvl="0" indent="0" algn="l" rtl="0">
              <a:lnSpc>
                <a:spcPct val="80000"/>
              </a:lnSpc>
              <a:spcBef>
                <a:spcPts val="0"/>
              </a:spcBef>
              <a:spcAft>
                <a:spcPts val="0"/>
              </a:spcAft>
              <a:buClr>
                <a:srgbClr val="161249"/>
              </a:buClr>
              <a:buSzPts val="2040"/>
              <a:buNone/>
            </a:pPr>
            <a:endParaRPr sz="2240" b="0" i="0" u="none" strike="noStrike" cap="none"/>
          </a:p>
          <a:p>
            <a:pPr marL="457200" marR="0" lvl="0" indent="-435610" algn="l" rtl="0">
              <a:lnSpc>
                <a:spcPct val="90000"/>
              </a:lnSpc>
              <a:spcBef>
                <a:spcPts val="0"/>
              </a:spcBef>
              <a:spcAft>
                <a:spcPts val="0"/>
              </a:spcAft>
              <a:buClr>
                <a:srgbClr val="D12477"/>
              </a:buClr>
              <a:buSzPts val="3260"/>
              <a:buFont typeface="Arial"/>
              <a:buChar char="•"/>
            </a:pPr>
            <a:r>
              <a:rPr lang="fi-FI" sz="2240"/>
              <a:t>Tunnistaa erilaisia verkkokäyttäytymismuotoja</a:t>
            </a:r>
            <a:endParaRPr sz="2580"/>
          </a:p>
          <a:p>
            <a:pPr marL="457200" lvl="0" indent="-435610" algn="l" rtl="0">
              <a:lnSpc>
                <a:spcPct val="90000"/>
              </a:lnSpc>
              <a:spcBef>
                <a:spcPts val="0"/>
              </a:spcBef>
              <a:spcAft>
                <a:spcPts val="0"/>
              </a:spcAft>
              <a:buClr>
                <a:srgbClr val="D12477"/>
              </a:buClr>
              <a:buSzPts val="3260"/>
              <a:buFont typeface="Arial"/>
              <a:buChar char="•"/>
            </a:pPr>
            <a:r>
              <a:rPr lang="fi-FI" sz="2240"/>
              <a:t>Ymmärtää verkkosivuston roolin asiakasmatkalla (ostopolulla).</a:t>
            </a:r>
            <a:endParaRPr sz="2580"/>
          </a:p>
          <a:p>
            <a:pPr marL="457200" marR="0" lvl="0" indent="-435610" algn="l" rtl="0">
              <a:lnSpc>
                <a:spcPct val="90000"/>
              </a:lnSpc>
              <a:spcBef>
                <a:spcPts val="0"/>
              </a:spcBef>
              <a:spcAft>
                <a:spcPts val="0"/>
              </a:spcAft>
              <a:buClr>
                <a:srgbClr val="D12477"/>
              </a:buClr>
              <a:buSzPts val="3260"/>
              <a:buFont typeface="Arial"/>
              <a:buChar char="•"/>
            </a:pPr>
            <a:r>
              <a:rPr lang="fi-FI" sz="2240"/>
              <a:t>Ymmärtää käytettävyyden roolin asiakkaan tukemisessa konversion saavuttamisessa.</a:t>
            </a:r>
            <a:endParaRPr sz="2580"/>
          </a:p>
          <a:p>
            <a:pPr marL="457200" marR="0" lvl="0" indent="-435610" algn="l" rtl="0">
              <a:lnSpc>
                <a:spcPct val="90000"/>
              </a:lnSpc>
              <a:spcBef>
                <a:spcPts val="0"/>
              </a:spcBef>
              <a:spcAft>
                <a:spcPts val="0"/>
              </a:spcAft>
              <a:buClr>
                <a:srgbClr val="D12477"/>
              </a:buClr>
              <a:buSzPts val="3260"/>
              <a:buFont typeface="Arial"/>
              <a:buChar char="•"/>
            </a:pPr>
            <a:r>
              <a:rPr lang="fi-FI" sz="2240"/>
              <a:t>Oppii määrittelemään verkkopalvelun kohderyhmiä, ostajapersoonia ja segmenttejä.</a:t>
            </a:r>
            <a:endParaRPr sz="2240"/>
          </a:p>
          <a:p>
            <a:pPr marL="0" lvl="0" indent="0" algn="l" rtl="0">
              <a:lnSpc>
                <a:spcPct val="90000"/>
              </a:lnSpc>
              <a:spcBef>
                <a:spcPts val="0"/>
              </a:spcBef>
              <a:spcAft>
                <a:spcPts val="0"/>
              </a:spcAft>
              <a:buClr>
                <a:schemeClr val="dk1"/>
              </a:buClr>
              <a:buSzPts val="1020"/>
              <a:buNone/>
            </a:pPr>
            <a:endParaRPr sz="1900"/>
          </a:p>
          <a:p>
            <a:pPr marL="0" lvl="0" indent="0" algn="l" rtl="0">
              <a:lnSpc>
                <a:spcPct val="90000"/>
              </a:lnSpc>
              <a:spcBef>
                <a:spcPts val="0"/>
              </a:spcBef>
              <a:spcAft>
                <a:spcPts val="0"/>
              </a:spcAft>
              <a:buClr>
                <a:schemeClr val="dk1"/>
              </a:buClr>
              <a:buSzPts val="1020"/>
              <a:buNone/>
            </a:pPr>
            <a:endParaRPr sz="224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3"/>
          <p:cNvSpPr txBox="1">
            <a:spLocks noGrp="1"/>
          </p:cNvSpPr>
          <p:nvPr>
            <p:ph type="title"/>
          </p:nvPr>
        </p:nvSpPr>
        <p:spPr>
          <a:xfrm>
            <a:off x="1399515" y="1972931"/>
            <a:ext cx="3489356" cy="92732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4400"/>
              <a:buFont typeface="Arial"/>
              <a:buNone/>
            </a:pPr>
            <a:r>
              <a:rPr lang="fi-FI"/>
              <a:t>Aiheet</a:t>
            </a:r>
            <a:endParaRPr/>
          </a:p>
        </p:txBody>
      </p:sp>
      <p:sp>
        <p:nvSpPr>
          <p:cNvPr id="348" name="Google Shape;348;p3"/>
          <p:cNvSpPr txBox="1">
            <a:spLocks noGrp="1"/>
          </p:cNvSpPr>
          <p:nvPr>
            <p:ph type="body" idx="1"/>
          </p:nvPr>
        </p:nvSpPr>
        <p:spPr>
          <a:xfrm>
            <a:off x="5387986" y="957288"/>
            <a:ext cx="6141600" cy="332460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SzPts val="2000"/>
              <a:buNone/>
            </a:pPr>
            <a:endParaRPr sz="2100" b="0" i="0" u="none" strike="noStrike">
              <a:latin typeface="Arial"/>
              <a:ea typeface="Arial"/>
              <a:cs typeface="Arial"/>
              <a:sym typeface="Arial"/>
            </a:endParaRPr>
          </a:p>
          <a:p>
            <a:pPr marL="0" lvl="0" indent="0" algn="l" rtl="0">
              <a:lnSpc>
                <a:spcPct val="150000"/>
              </a:lnSpc>
              <a:spcBef>
                <a:spcPts val="0"/>
              </a:spcBef>
              <a:spcAft>
                <a:spcPts val="0"/>
              </a:spcAft>
              <a:buSzPts val="3100"/>
              <a:buNone/>
            </a:pPr>
            <a:r>
              <a:rPr lang="fi-FI" sz="2100"/>
              <a:t>Verkkosivustojen rooli asiakasmatkalla (ostopolulla)</a:t>
            </a:r>
            <a:endParaRPr/>
          </a:p>
          <a:p>
            <a:pPr marL="0" marR="0" lvl="0" indent="0" algn="l" rtl="0">
              <a:lnSpc>
                <a:spcPct val="150000"/>
              </a:lnSpc>
              <a:spcBef>
                <a:spcPts val="0"/>
              </a:spcBef>
              <a:spcAft>
                <a:spcPts val="0"/>
              </a:spcAft>
              <a:buClr>
                <a:schemeClr val="lt1"/>
              </a:buClr>
              <a:buSzPts val="3100"/>
              <a:buNone/>
            </a:pPr>
            <a:r>
              <a:rPr lang="fi-FI" sz="2100"/>
              <a:t>Konversioiden määrittely</a:t>
            </a:r>
            <a:endParaRPr/>
          </a:p>
          <a:p>
            <a:pPr marL="0" marR="0" lvl="0" indent="0" algn="l" rtl="0">
              <a:lnSpc>
                <a:spcPct val="150000"/>
              </a:lnSpc>
              <a:spcBef>
                <a:spcPts val="0"/>
              </a:spcBef>
              <a:spcAft>
                <a:spcPts val="0"/>
              </a:spcAft>
              <a:buClr>
                <a:schemeClr val="lt1"/>
              </a:buClr>
              <a:buSzPts val="3100"/>
              <a:buNone/>
            </a:pPr>
            <a:r>
              <a:rPr lang="fi-FI" sz="2100"/>
              <a:t>Konversiot ja asiakaskokemus</a:t>
            </a:r>
            <a:endParaRPr/>
          </a:p>
          <a:p>
            <a:pPr marL="0" marR="0" lvl="0" indent="0" algn="l" rtl="0">
              <a:lnSpc>
                <a:spcPct val="150000"/>
              </a:lnSpc>
              <a:spcBef>
                <a:spcPts val="0"/>
              </a:spcBef>
              <a:spcAft>
                <a:spcPts val="0"/>
              </a:spcAft>
              <a:buClr>
                <a:schemeClr val="lt1"/>
              </a:buClr>
              <a:buSzPts val="3100"/>
              <a:buNone/>
            </a:pPr>
            <a:r>
              <a:rPr lang="fi-FI" sz="2100"/>
              <a:t>Asiakasymmärrys</a:t>
            </a:r>
            <a:endParaRPr/>
          </a:p>
          <a:p>
            <a:pPr marL="0" marR="0" lvl="0" indent="0" algn="l" rtl="0">
              <a:lnSpc>
                <a:spcPct val="150000"/>
              </a:lnSpc>
              <a:spcBef>
                <a:spcPts val="0"/>
              </a:spcBef>
              <a:spcAft>
                <a:spcPts val="0"/>
              </a:spcAft>
              <a:buClr>
                <a:schemeClr val="lt1"/>
              </a:buClr>
              <a:buSzPts val="3100"/>
              <a:buNone/>
            </a:pPr>
            <a:r>
              <a:rPr lang="fi-FI" sz="2100"/>
              <a:t>Asiakassegmentoinnit ja ostajapersoonat</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4"/>
          <p:cNvSpPr txBox="1">
            <a:spLocks noGrp="1"/>
          </p:cNvSpPr>
          <p:nvPr>
            <p:ph type="ctrTitle" idx="4294967295"/>
          </p:nvPr>
        </p:nvSpPr>
        <p:spPr>
          <a:xfrm>
            <a:off x="1524000" y="2308632"/>
            <a:ext cx="9144000" cy="1382399"/>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sz="4400" b="1" i="0" u="none" strike="noStrike" cap="none">
                <a:solidFill>
                  <a:srgbClr val="161249"/>
                </a:solidFill>
                <a:latin typeface="Arial"/>
                <a:ea typeface="Arial"/>
                <a:cs typeface="Arial"/>
                <a:sym typeface="Arial"/>
              </a:rPr>
              <a:t>Verkkosivustojen rooli asiak</a:t>
            </a:r>
            <a:r>
              <a:rPr lang="fi-FI"/>
              <a:t>asmatkalla (ostopolku)</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pic>
        <p:nvPicPr>
          <p:cNvPr id="359" name="Google Shape;359;g24d18286df6_0_195"/>
          <p:cNvPicPr preferRelativeResize="0"/>
          <p:nvPr/>
        </p:nvPicPr>
        <p:blipFill rotWithShape="1">
          <a:blip r:embed="rId3">
            <a:alphaModFix/>
          </a:blip>
          <a:srcRect/>
          <a:stretch/>
        </p:blipFill>
        <p:spPr>
          <a:xfrm>
            <a:off x="2194396" y="991597"/>
            <a:ext cx="7597301" cy="4502100"/>
          </a:xfrm>
          <a:prstGeom prst="rect">
            <a:avLst/>
          </a:prstGeom>
          <a:noFill/>
          <a:ln>
            <a:noFill/>
          </a:ln>
        </p:spPr>
      </p:pic>
      <p:sp>
        <p:nvSpPr>
          <p:cNvPr id="360" name="Google Shape;360;g24d18286df6_0_195"/>
          <p:cNvSpPr txBox="1">
            <a:spLocks noGrp="1"/>
          </p:cNvSpPr>
          <p:nvPr>
            <p:ph type="title"/>
          </p:nvPr>
        </p:nvSpPr>
        <p:spPr>
          <a:xfrm>
            <a:off x="385347" y="-60021"/>
            <a:ext cx="10515600" cy="13257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2667"/>
              <a:buFont typeface="Arial"/>
              <a:buNone/>
            </a:pPr>
            <a:r>
              <a:rPr lang="fi-FI" sz="3200"/>
              <a:t>Asiakasmatka, ostajapolku (= Customer Journey)</a:t>
            </a:r>
            <a:br>
              <a:rPr lang="fi-FI" sz="3200"/>
            </a:br>
            <a:r>
              <a:rPr lang="fi-FI" sz="1600"/>
              <a:t>= Prosessi, jonka ostajat käyvät läpi tullakseen tietoisiksi uudesta tuotteesta tai palvelusta, harkitakseen sen hankintaa ja päättääkseen ostaa sen.</a:t>
            </a:r>
            <a:endParaRPr sz="1800"/>
          </a:p>
        </p:txBody>
      </p:sp>
      <p:sp>
        <p:nvSpPr>
          <p:cNvPr id="361" name="Google Shape;361;g24d18286df6_0_195"/>
          <p:cNvSpPr txBox="1"/>
          <p:nvPr/>
        </p:nvSpPr>
        <p:spPr>
          <a:xfrm>
            <a:off x="6610036" y="3482284"/>
            <a:ext cx="13419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362" name="Google Shape;362;g24d18286df6_0_195"/>
          <p:cNvSpPr/>
          <p:nvPr/>
        </p:nvSpPr>
        <p:spPr>
          <a:xfrm rot="-5400000">
            <a:off x="2274612" y="3506579"/>
            <a:ext cx="2259300" cy="1505400"/>
          </a:xfrm>
          <a:prstGeom prst="curvedDownArrow">
            <a:avLst>
              <a:gd name="adj1" fmla="val 25000"/>
              <a:gd name="adj2" fmla="val 50000"/>
              <a:gd name="adj3" fmla="val 25000"/>
            </a:avLst>
          </a:prstGeom>
          <a:gradFill>
            <a:gsLst>
              <a:gs pos="0">
                <a:srgbClr val="306CD7"/>
              </a:gs>
              <a:gs pos="100000">
                <a:srgbClr val="90B0FF"/>
              </a:gs>
            </a:gsLst>
            <a:lin ang="16200038" scaled="0"/>
          </a:gradFill>
          <a:ln w="9525" cap="flat" cmpd="sng">
            <a:solidFill>
              <a:srgbClr val="3E6EC2"/>
            </a:solidFill>
            <a:prstDash val="solid"/>
            <a:round/>
            <a:headEnd type="none" w="sm" len="sm"/>
            <a:tailEnd type="none" w="sm" len="sm"/>
          </a:ln>
          <a:effectLst>
            <a:outerShdw blurRad="40000" dist="23000" dir="5400000" rotWithShape="0">
              <a:srgbClr val="000000">
                <a:alpha val="3450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dk1"/>
              </a:solidFill>
              <a:latin typeface="Arial"/>
              <a:ea typeface="Arial"/>
              <a:cs typeface="Arial"/>
              <a:sym typeface="Arial"/>
            </a:endParaRPr>
          </a:p>
        </p:txBody>
      </p:sp>
      <p:sp>
        <p:nvSpPr>
          <p:cNvPr id="363" name="Google Shape;363;g24d18286df6_0_195"/>
          <p:cNvSpPr/>
          <p:nvPr/>
        </p:nvSpPr>
        <p:spPr>
          <a:xfrm>
            <a:off x="6627288" y="5912169"/>
            <a:ext cx="5247300" cy="584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161249"/>
              </a:buClr>
              <a:buSzPts val="1600"/>
              <a:buFont typeface="Arial"/>
              <a:buNone/>
            </a:pPr>
            <a:r>
              <a:rPr lang="fi-FI" sz="16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Lisätietoja: https://www.crazyegg.com/blog/guides/buyers-journey/</a:t>
            </a:r>
            <a:endParaRPr sz="1600" b="0" i="0" u="none" strike="noStrike" cap="none">
              <a:solidFill>
                <a:srgbClr val="161249"/>
              </a:solidFill>
              <a:latin typeface="Arial"/>
              <a:ea typeface="Arial"/>
              <a:cs typeface="Arial"/>
              <a:sym typeface="Arial"/>
            </a:endParaRPr>
          </a:p>
        </p:txBody>
      </p:sp>
      <p:sp>
        <p:nvSpPr>
          <p:cNvPr id="364" name="Google Shape;364;g24d18286df6_0_195"/>
          <p:cNvSpPr/>
          <p:nvPr/>
        </p:nvSpPr>
        <p:spPr>
          <a:xfrm>
            <a:off x="2651539" y="6171869"/>
            <a:ext cx="6348300" cy="2769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fi-FI" sz="1200" b="0" i="0" u="none" strike="noStrike" cap="none">
                <a:solidFill>
                  <a:srgbClr val="000000"/>
                </a:solidFill>
                <a:latin typeface="Arial"/>
                <a:ea typeface="Arial"/>
                <a:cs typeface="Arial"/>
                <a:sym typeface="Arial"/>
              </a:rPr>
              <a:t>Grafiikan lähde: </a:t>
            </a:r>
            <a:r>
              <a:rPr lang="fi-FI" sz="1200" b="0" i="0" u="sng" strike="noStrike" cap="none">
                <a:solidFill>
                  <a:srgbClr val="000000"/>
                </a:solidFill>
                <a:latin typeface="Arial"/>
                <a:ea typeface="Arial"/>
                <a:cs typeface="Arial"/>
                <a:sym typeface="Arial"/>
                <a:hlinkClick r:id="rId5">
                  <a:extLst>
                    <a:ext uri="{A12FA001-AC4F-418D-AE19-62706E023703}">
                      <ahyp:hlinkClr xmlns:ahyp="http://schemas.microsoft.com/office/drawing/2018/hyperlinkcolor" val="tx"/>
                    </a:ext>
                  </a:extLst>
                </a:hlinkClick>
              </a:rPr>
              <a:t>https://insights.newscred.com/</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sp>
        <p:nvSpPr>
          <p:cNvPr id="370" name="Google Shape;370;g24a243be366_0_4"/>
          <p:cNvSpPr txBox="1">
            <a:spLocks noGrp="1"/>
          </p:cNvSpPr>
          <p:nvPr>
            <p:ph type="title"/>
          </p:nvPr>
        </p:nvSpPr>
        <p:spPr>
          <a:xfrm>
            <a:off x="707572" y="234497"/>
            <a:ext cx="9511084"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sz="4000"/>
              <a:t>Verkkosivusto on mukana asiakkaan matkan jokaisessa vaiheessa.</a:t>
            </a:r>
            <a:endParaRPr sz="4000"/>
          </a:p>
        </p:txBody>
      </p:sp>
      <p:sp>
        <p:nvSpPr>
          <p:cNvPr id="371" name="Google Shape;371;g24a243be366_0_4"/>
          <p:cNvSpPr txBox="1">
            <a:spLocks noGrp="1"/>
          </p:cNvSpPr>
          <p:nvPr>
            <p:ph type="body" idx="1"/>
          </p:nvPr>
        </p:nvSpPr>
        <p:spPr>
          <a:xfrm>
            <a:off x="707575" y="1724250"/>
            <a:ext cx="10515600" cy="423450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1000"/>
              </a:spcBef>
              <a:spcAft>
                <a:spcPts val="0"/>
              </a:spcAft>
              <a:buSzPts val="440"/>
              <a:buNone/>
            </a:pPr>
            <a:r>
              <a:rPr lang="fi-FI" sz="1920" b="1"/>
              <a:t>Tietoisuus</a:t>
            </a:r>
            <a:r>
              <a:rPr lang="fi-FI" sz="1920"/>
              <a:t>: </a:t>
            </a:r>
            <a:endParaRPr sz="1920"/>
          </a:p>
          <a:p>
            <a:pPr marL="457200" lvl="0" indent="-350520" algn="l" rtl="0">
              <a:lnSpc>
                <a:spcPct val="80000"/>
              </a:lnSpc>
              <a:spcBef>
                <a:spcPts val="1000"/>
              </a:spcBef>
              <a:spcAft>
                <a:spcPts val="0"/>
              </a:spcAft>
              <a:buClr>
                <a:schemeClr val="accent2"/>
              </a:buClr>
              <a:buSzPts val="1920"/>
              <a:buChar char="●"/>
            </a:pPr>
            <a:r>
              <a:rPr lang="fi-FI" sz="1920"/>
              <a:t>Verkkosivut auttavat luomaan tietoisuutta tarjoamalla asiaankuuluvaa ja kiinnostavaa sisältöä, joka houkuttelee potentiaalisia asiakkaita. </a:t>
            </a:r>
            <a:endParaRPr sz="1920"/>
          </a:p>
          <a:p>
            <a:pPr marL="457200" lvl="0" indent="-350520" algn="l" rtl="0">
              <a:lnSpc>
                <a:spcPct val="80000"/>
              </a:lnSpc>
              <a:spcBef>
                <a:spcPts val="0"/>
              </a:spcBef>
              <a:spcAft>
                <a:spcPts val="0"/>
              </a:spcAft>
              <a:buClr>
                <a:schemeClr val="accent2"/>
              </a:buClr>
              <a:buSzPts val="1920"/>
              <a:buChar char="●"/>
            </a:pPr>
            <a:r>
              <a:rPr lang="fi-FI" sz="1920"/>
              <a:t>Ne esittelevät yrityksen, sen tuotteet tai palvelut ja luovat ensimmäisen yhteyden.</a:t>
            </a:r>
            <a:endParaRPr sz="1920"/>
          </a:p>
          <a:p>
            <a:pPr marL="0" lvl="0" indent="0" algn="l" rtl="0">
              <a:lnSpc>
                <a:spcPct val="80000"/>
              </a:lnSpc>
              <a:spcBef>
                <a:spcPts val="1000"/>
              </a:spcBef>
              <a:spcAft>
                <a:spcPts val="0"/>
              </a:spcAft>
              <a:buSzPts val="440"/>
              <a:buNone/>
            </a:pPr>
            <a:r>
              <a:rPr lang="fi-FI" sz="1920" b="1"/>
              <a:t>Harkinta</a:t>
            </a:r>
            <a:r>
              <a:rPr lang="fi-FI" sz="1920"/>
              <a:t>: </a:t>
            </a:r>
            <a:endParaRPr sz="1920"/>
          </a:p>
          <a:p>
            <a:pPr marL="457200" lvl="0" indent="-350520" algn="l" rtl="0">
              <a:lnSpc>
                <a:spcPct val="80000"/>
              </a:lnSpc>
              <a:spcBef>
                <a:spcPts val="1000"/>
              </a:spcBef>
              <a:spcAft>
                <a:spcPts val="0"/>
              </a:spcAft>
              <a:buClr>
                <a:schemeClr val="accent2"/>
              </a:buClr>
              <a:buSzPts val="1920"/>
              <a:buChar char="●"/>
            </a:pPr>
            <a:r>
              <a:rPr lang="fi-FI" sz="1920"/>
              <a:t>Harkintavaiheessa verkkosivut tarjoavat yksityiskohtaista tietoa yrityksen tarjonnasta, ominaisuuksista, hyödyistä ja ainutlaatuisista myyntiehdoista. </a:t>
            </a:r>
            <a:endParaRPr sz="1920"/>
          </a:p>
          <a:p>
            <a:pPr marL="457200" lvl="0" indent="-350520" algn="l" rtl="0">
              <a:lnSpc>
                <a:spcPct val="80000"/>
              </a:lnSpc>
              <a:spcBef>
                <a:spcPts val="0"/>
              </a:spcBef>
              <a:spcAft>
                <a:spcPts val="0"/>
              </a:spcAft>
              <a:buClr>
                <a:schemeClr val="accent2"/>
              </a:buClr>
              <a:buSzPts val="1920"/>
              <a:buChar char="●"/>
            </a:pPr>
            <a:r>
              <a:rPr lang="fi-FI" sz="1920"/>
              <a:t>Ne esittelevät suositteluja, arvosteluja, tapaustutkimuksia ja vertailuja, jotka auttavat asiakkaita tekemään tietoon perustuvia päätöksiä.</a:t>
            </a:r>
            <a:endParaRPr sz="1920"/>
          </a:p>
          <a:p>
            <a:pPr marL="0" lvl="0" indent="0" algn="l" rtl="0">
              <a:lnSpc>
                <a:spcPct val="80000"/>
              </a:lnSpc>
              <a:spcBef>
                <a:spcPts val="1000"/>
              </a:spcBef>
              <a:spcAft>
                <a:spcPts val="0"/>
              </a:spcAft>
              <a:buSzPts val="440"/>
              <a:buNone/>
            </a:pPr>
            <a:r>
              <a:rPr lang="fi-FI" sz="1920" b="1"/>
              <a:t>Konversio</a:t>
            </a:r>
            <a:r>
              <a:rPr lang="fi-FI" sz="1920"/>
              <a:t>: </a:t>
            </a:r>
            <a:endParaRPr sz="1920"/>
          </a:p>
          <a:p>
            <a:pPr marL="457200" lvl="0" indent="-350520" algn="l" rtl="0">
              <a:lnSpc>
                <a:spcPct val="80000"/>
              </a:lnSpc>
              <a:spcBef>
                <a:spcPts val="1000"/>
              </a:spcBef>
              <a:spcAft>
                <a:spcPts val="0"/>
              </a:spcAft>
              <a:buClr>
                <a:schemeClr val="accent2"/>
              </a:buClr>
              <a:buSzPts val="1920"/>
              <a:buChar char="●"/>
            </a:pPr>
            <a:r>
              <a:rPr lang="fi-FI" sz="1920"/>
              <a:t>Verkkosivustoilla on tärkeä rooli prospektien konvertoinnissa asiakkaiksi. </a:t>
            </a:r>
            <a:endParaRPr sz="1920"/>
          </a:p>
          <a:p>
            <a:pPr marL="457200" lvl="0" indent="-350520" algn="l" rtl="0">
              <a:lnSpc>
                <a:spcPct val="80000"/>
              </a:lnSpc>
              <a:spcBef>
                <a:spcPts val="0"/>
              </a:spcBef>
              <a:spcAft>
                <a:spcPts val="0"/>
              </a:spcAft>
              <a:buClr>
                <a:schemeClr val="accent2"/>
              </a:buClr>
              <a:buSzPts val="1920"/>
              <a:buChar char="●"/>
            </a:pPr>
            <a:r>
              <a:rPr lang="fi-FI" sz="1920"/>
              <a:t>Ne tarjoavat selkeitä toimintakutsuja (CTA), jotka kannustavat kävijöitä tekemään haluttuja toimia, kuten tekemään ostoksen, täyttämään lomakkeen, tilaamaan uutiskirjeen tai pyytämään esittelyä.</a:t>
            </a:r>
            <a:endParaRPr sz="1920"/>
          </a:p>
          <a:p>
            <a:pPr marL="0" lvl="0" indent="0" algn="l" rtl="0">
              <a:lnSpc>
                <a:spcPct val="80000"/>
              </a:lnSpc>
              <a:spcBef>
                <a:spcPts val="0"/>
              </a:spcBef>
              <a:spcAft>
                <a:spcPts val="0"/>
              </a:spcAft>
              <a:buNone/>
            </a:pPr>
            <a:endParaRPr sz="1520"/>
          </a:p>
          <a:p>
            <a:pPr marL="0" lvl="0" indent="0" algn="l" rtl="0">
              <a:lnSpc>
                <a:spcPct val="80000"/>
              </a:lnSpc>
              <a:spcBef>
                <a:spcPts val="1000"/>
              </a:spcBef>
              <a:spcAft>
                <a:spcPts val="0"/>
              </a:spcAft>
              <a:buSzPts val="440"/>
              <a:buNone/>
            </a:pPr>
            <a:endParaRPr sz="152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g2ad49f4b8ef_0_138"/>
          <p:cNvSpPr txBox="1">
            <a:spLocks noGrp="1"/>
          </p:cNvSpPr>
          <p:nvPr>
            <p:ph type="title"/>
          </p:nvPr>
        </p:nvSpPr>
        <p:spPr>
          <a:xfrm>
            <a:off x="707572" y="234497"/>
            <a:ext cx="95112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sz="4000"/>
              <a:t>Verkkosivusto on mukana asiakkaan matkan jokaisessa vaiheessa.</a:t>
            </a:r>
            <a:endParaRPr sz="4000"/>
          </a:p>
        </p:txBody>
      </p:sp>
      <p:sp>
        <p:nvSpPr>
          <p:cNvPr id="378" name="Google Shape;378;g2ad49f4b8ef_0_138"/>
          <p:cNvSpPr txBox="1">
            <a:spLocks noGrp="1"/>
          </p:cNvSpPr>
          <p:nvPr>
            <p:ph type="body" idx="1"/>
          </p:nvPr>
        </p:nvSpPr>
        <p:spPr>
          <a:xfrm>
            <a:off x="707572" y="1560197"/>
            <a:ext cx="10515600" cy="439860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1000"/>
              </a:spcBef>
              <a:spcAft>
                <a:spcPts val="0"/>
              </a:spcAft>
              <a:buSzPts val="440"/>
              <a:buNone/>
            </a:pPr>
            <a:r>
              <a:rPr lang="fi-FI" sz="2120" b="1"/>
              <a:t>Sitoutuminen ja asiakassuhteen rakentaminen</a:t>
            </a:r>
            <a:r>
              <a:rPr lang="fi-FI" sz="2120"/>
              <a:t>: </a:t>
            </a:r>
            <a:endParaRPr sz="2120"/>
          </a:p>
          <a:p>
            <a:pPr marL="457200" lvl="0" indent="-363220" algn="l" rtl="0">
              <a:lnSpc>
                <a:spcPct val="80000"/>
              </a:lnSpc>
              <a:spcBef>
                <a:spcPts val="1000"/>
              </a:spcBef>
              <a:spcAft>
                <a:spcPts val="0"/>
              </a:spcAft>
              <a:buClr>
                <a:schemeClr val="accent2"/>
              </a:buClr>
              <a:buSzPts val="2120"/>
              <a:buChar char="●"/>
            </a:pPr>
            <a:r>
              <a:rPr lang="fi-FI" sz="2120"/>
              <a:t>Verkkosivut helpottavat jatkuvaa sitoutumista asiakkaisiin. </a:t>
            </a:r>
            <a:endParaRPr sz="2120"/>
          </a:p>
          <a:p>
            <a:pPr marL="457200" lvl="0" indent="-363220" algn="l" rtl="0">
              <a:lnSpc>
                <a:spcPct val="80000"/>
              </a:lnSpc>
              <a:spcBef>
                <a:spcPts val="0"/>
              </a:spcBef>
              <a:spcAft>
                <a:spcPts val="0"/>
              </a:spcAft>
              <a:buClr>
                <a:schemeClr val="accent2"/>
              </a:buClr>
              <a:buSzPts val="2120"/>
              <a:buChar char="●"/>
            </a:pPr>
            <a:r>
              <a:rPr lang="fi-FI" sz="2120"/>
              <a:t>Ne tarjoavat arvokasta sisältöä, blogiartikkeleita, resursseja ja vuorovaikutteisia ominaisuuksia, jotta asiakkaat pysyvät sitoutuneina ja rakentavat suhdetta ajan myötä. </a:t>
            </a:r>
            <a:endParaRPr sz="2120"/>
          </a:p>
          <a:p>
            <a:pPr marL="457200" lvl="0" indent="-363220" algn="l" rtl="0">
              <a:lnSpc>
                <a:spcPct val="80000"/>
              </a:lnSpc>
              <a:spcBef>
                <a:spcPts val="0"/>
              </a:spcBef>
              <a:spcAft>
                <a:spcPts val="0"/>
              </a:spcAft>
              <a:buClr>
                <a:schemeClr val="accent2"/>
              </a:buClr>
              <a:buSzPts val="2120"/>
              <a:buChar char="●"/>
            </a:pPr>
            <a:r>
              <a:rPr lang="fi-FI" sz="2120"/>
              <a:t>Esim. henkilökohtaiset suositukset, kanta-asiakasohjelmat tai asiakasportaalit.</a:t>
            </a:r>
            <a:endParaRPr sz="2120"/>
          </a:p>
          <a:p>
            <a:pPr marL="0" lvl="0" indent="0" algn="l" rtl="0">
              <a:lnSpc>
                <a:spcPct val="80000"/>
              </a:lnSpc>
              <a:spcBef>
                <a:spcPts val="1000"/>
              </a:spcBef>
              <a:spcAft>
                <a:spcPts val="0"/>
              </a:spcAft>
              <a:buSzPts val="440"/>
              <a:buNone/>
            </a:pPr>
            <a:r>
              <a:rPr lang="fi-FI" sz="2120" b="1"/>
              <a:t>Tuki ja säilyttäminen: </a:t>
            </a:r>
            <a:endParaRPr sz="2120" b="1"/>
          </a:p>
          <a:p>
            <a:pPr marL="457200" lvl="0" indent="-363220" algn="l" rtl="0">
              <a:lnSpc>
                <a:spcPct val="80000"/>
              </a:lnSpc>
              <a:spcBef>
                <a:spcPts val="1000"/>
              </a:spcBef>
              <a:spcAft>
                <a:spcPts val="0"/>
              </a:spcAft>
              <a:buClr>
                <a:schemeClr val="accent2"/>
              </a:buClr>
              <a:buSzPts val="2120"/>
              <a:buChar char="●"/>
            </a:pPr>
            <a:r>
              <a:rPr lang="fi-FI" sz="2120"/>
              <a:t>Verkkosivut toimivat myös tukikanavana, ja ne tarjoavat usein kysyttyjä kysymyksiä, tietopankkeja, chat-botteja tai yhteydenottolomakkeita, joiden avulla asiakkaat voivat hakea apua. </a:t>
            </a:r>
            <a:endParaRPr sz="2120"/>
          </a:p>
          <a:p>
            <a:pPr marL="457200" lvl="0" indent="-363220" algn="l" rtl="0">
              <a:lnSpc>
                <a:spcPct val="80000"/>
              </a:lnSpc>
              <a:spcBef>
                <a:spcPts val="0"/>
              </a:spcBef>
              <a:spcAft>
                <a:spcPts val="0"/>
              </a:spcAft>
              <a:buClr>
                <a:schemeClr val="accent2"/>
              </a:buClr>
              <a:buSzPts val="2120"/>
              <a:buChar char="●"/>
            </a:pPr>
            <a:r>
              <a:rPr lang="fi-FI" sz="2120"/>
              <a:t>Ne tarjoavat nykyisille asiakkaille saumattoman kokemuksen, jonka avulla he voivat käyttää tilitietoja, seurata tilauksia tai hakea apua tarvittaessa.</a:t>
            </a:r>
            <a:endParaRPr sz="2120"/>
          </a:p>
          <a:p>
            <a:pPr marL="0" lvl="0" indent="0" algn="l" rtl="0">
              <a:lnSpc>
                <a:spcPct val="80000"/>
              </a:lnSpc>
              <a:spcBef>
                <a:spcPts val="1000"/>
              </a:spcBef>
              <a:spcAft>
                <a:spcPts val="0"/>
              </a:spcAft>
              <a:buSzPts val="440"/>
              <a:buNone/>
            </a:pPr>
            <a:endParaRPr sz="122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Sivuston päätavoite</a:t>
            </a:r>
            <a:endParaRPr/>
          </a:p>
        </p:txBody>
      </p:sp>
      <p:sp>
        <p:nvSpPr>
          <p:cNvPr id="384" name="Google Shape;384;p9"/>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D12477"/>
              </a:buClr>
              <a:buSzPts val="4200"/>
              <a:buNone/>
            </a:pPr>
            <a:r>
              <a:rPr lang="fi-FI" sz="3600" b="1"/>
              <a:t>Tuottaa KONVERSIOITA</a:t>
            </a:r>
            <a:endParaRPr/>
          </a:p>
          <a:p>
            <a:pPr marL="0" lvl="0" indent="0" algn="l" rtl="0">
              <a:lnSpc>
                <a:spcPct val="90000"/>
              </a:lnSpc>
              <a:spcBef>
                <a:spcPts val="0"/>
              </a:spcBef>
              <a:spcAft>
                <a:spcPts val="0"/>
              </a:spcAft>
              <a:buClr>
                <a:srgbClr val="D12477"/>
              </a:buClr>
              <a:buSzPts val="4200"/>
              <a:buNone/>
            </a:pPr>
            <a:endParaRPr b="1" i="0">
              <a:latin typeface="Arial"/>
              <a:ea typeface="Arial"/>
              <a:cs typeface="Arial"/>
              <a:sym typeface="Arial"/>
            </a:endParaRPr>
          </a:p>
          <a:p>
            <a:pPr marL="457200" lvl="0" indent="-457200" algn="l" rtl="0">
              <a:lnSpc>
                <a:spcPct val="90000"/>
              </a:lnSpc>
              <a:spcBef>
                <a:spcPts val="0"/>
              </a:spcBef>
              <a:spcAft>
                <a:spcPts val="0"/>
              </a:spcAft>
              <a:buClr>
                <a:srgbClr val="D12477"/>
              </a:buClr>
              <a:buSzPts val="4200"/>
              <a:buFont typeface="Arial"/>
              <a:buChar char="•"/>
            </a:pPr>
            <a:r>
              <a:rPr lang="fi-FI" b="0" i="0">
                <a:latin typeface="Arial"/>
                <a:ea typeface="Arial"/>
                <a:cs typeface="Arial"/>
                <a:sym typeface="Arial"/>
              </a:rPr>
              <a:t>Jokaisella verkkosivuston verkkosivull</a:t>
            </a:r>
            <a:r>
              <a:rPr lang="fi-FI"/>
              <a:t>a tulee </a:t>
            </a:r>
            <a:r>
              <a:rPr lang="fi-FI" b="0" i="0">
                <a:latin typeface="Arial"/>
                <a:ea typeface="Arial"/>
                <a:cs typeface="Arial"/>
                <a:sym typeface="Arial"/>
              </a:rPr>
              <a:t>olla </a:t>
            </a:r>
            <a:r>
              <a:rPr lang="fi-FI" b="1" i="0"/>
              <a:t>tavoite</a:t>
            </a:r>
            <a:endParaRPr b="1"/>
          </a:p>
          <a:p>
            <a:pPr marL="457200" lvl="0" indent="-457200" algn="l" rtl="0">
              <a:lnSpc>
                <a:spcPct val="90000"/>
              </a:lnSpc>
              <a:spcBef>
                <a:spcPts val="1000"/>
              </a:spcBef>
              <a:spcAft>
                <a:spcPts val="0"/>
              </a:spcAft>
              <a:buClr>
                <a:srgbClr val="D12477"/>
              </a:buClr>
              <a:buSzPts val="4200"/>
              <a:buFont typeface="Arial"/>
              <a:buChar char="•"/>
            </a:pPr>
            <a:r>
              <a:rPr lang="fi-FI">
                <a:latin typeface="Arial"/>
                <a:ea typeface="Arial"/>
                <a:cs typeface="Arial"/>
                <a:sym typeface="Arial"/>
              </a:rPr>
              <a:t>Jos joillakin verkkosivusto</a:t>
            </a:r>
            <a:r>
              <a:rPr lang="fi-FI"/>
              <a:t>n </a:t>
            </a:r>
            <a:r>
              <a:rPr lang="fi-FI">
                <a:latin typeface="Arial"/>
                <a:ea typeface="Arial"/>
                <a:cs typeface="Arial"/>
                <a:sym typeface="Arial"/>
              </a:rPr>
              <a:t>verkkosivuillasi ei ole tavoitetta - </a:t>
            </a:r>
            <a:r>
              <a:rPr lang="fi-FI" b="1"/>
              <a:t>p</a:t>
            </a:r>
            <a:r>
              <a:rPr lang="fi-FI" b="1">
                <a:latin typeface="Arial"/>
                <a:ea typeface="Arial"/>
                <a:cs typeface="Arial"/>
                <a:sym typeface="Arial"/>
              </a:rPr>
              <a:t>oista </a:t>
            </a:r>
            <a:r>
              <a:rPr lang="fi-FI">
                <a:latin typeface="Arial"/>
                <a:ea typeface="Arial"/>
                <a:cs typeface="Arial"/>
                <a:sym typeface="Arial"/>
              </a:rPr>
              <a:t>se.</a:t>
            </a:r>
            <a:endParaRPr/>
          </a:p>
          <a:p>
            <a:pPr marL="635000" lvl="0" indent="-210501" algn="l" rtl="0">
              <a:lnSpc>
                <a:spcPct val="90000"/>
              </a:lnSpc>
              <a:spcBef>
                <a:spcPts val="2200"/>
              </a:spcBef>
              <a:spcAft>
                <a:spcPts val="0"/>
              </a:spcAft>
              <a:buClr>
                <a:srgbClr val="D12477"/>
              </a:buClr>
              <a:buSzPts val="4200"/>
              <a:buFont typeface="Arial"/>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g24a243be366_0_0"/>
          <p:cNvSpPr txBox="1">
            <a:spLocks noGrp="1"/>
          </p:cNvSpPr>
          <p:nvPr>
            <p:ph type="ctrTitle" idx="4294967295"/>
          </p:nvPr>
        </p:nvSpPr>
        <p:spPr>
          <a:xfrm>
            <a:off x="1524000" y="2308632"/>
            <a:ext cx="9144000" cy="13824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sz="4400" b="1" i="0" u="none" strike="noStrike" cap="none">
                <a:solidFill>
                  <a:srgbClr val="161249"/>
                </a:solidFill>
                <a:latin typeface="Arial"/>
                <a:ea typeface="Arial"/>
                <a:cs typeface="Arial"/>
                <a:sym typeface="Arial"/>
              </a:rPr>
              <a:t>Konversioiden määrittely</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sp>
        <p:nvSpPr>
          <p:cNvPr id="395" name="Google Shape;395;g2415d10eec0_0_1080"/>
          <p:cNvSpPr txBox="1">
            <a:spLocks noGrp="1"/>
          </p:cNvSpPr>
          <p:nvPr>
            <p:ph type="title"/>
          </p:nvPr>
        </p:nvSpPr>
        <p:spPr>
          <a:xfrm>
            <a:off x="838200" y="365125"/>
            <a:ext cx="10515600" cy="8442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Mikä on verkkosivuston konversio?</a:t>
            </a:r>
            <a:endParaRPr/>
          </a:p>
        </p:txBody>
      </p:sp>
      <p:sp>
        <p:nvSpPr>
          <p:cNvPr id="396" name="Google Shape;396;g2415d10eec0_0_1080"/>
          <p:cNvSpPr txBox="1">
            <a:spLocks noGrp="1"/>
          </p:cNvSpPr>
          <p:nvPr>
            <p:ph type="body" idx="1"/>
          </p:nvPr>
        </p:nvSpPr>
        <p:spPr>
          <a:xfrm>
            <a:off x="838200" y="1373150"/>
            <a:ext cx="10515600" cy="4681200"/>
          </a:xfrm>
          <a:prstGeom prst="rect">
            <a:avLst/>
          </a:prstGeom>
          <a:noFill/>
          <a:ln>
            <a:noFill/>
          </a:ln>
        </p:spPr>
        <p:txBody>
          <a:bodyPr spcFirstLastPara="1" wrap="square" lIns="91425" tIns="45700" rIns="91425" bIns="45700" anchor="t" anchorCtr="0">
            <a:noAutofit/>
          </a:bodyPr>
          <a:lstStyle/>
          <a:p>
            <a:pPr marL="457200" lvl="0" indent="-370205" algn="l" rtl="0">
              <a:lnSpc>
                <a:spcPct val="70000"/>
              </a:lnSpc>
              <a:spcBef>
                <a:spcPts val="1000"/>
              </a:spcBef>
              <a:spcAft>
                <a:spcPts val="0"/>
              </a:spcAft>
              <a:buClr>
                <a:schemeClr val="accent2"/>
              </a:buClr>
              <a:buSzPts val="2230"/>
              <a:buChar char="●"/>
            </a:pPr>
            <a:r>
              <a:rPr lang="fi-FI" sz="2229">
                <a:solidFill>
                  <a:schemeClr val="dk1"/>
                </a:solidFill>
              </a:rPr>
              <a:t>Verkkosivuston konversio tapahtuu, kun käyttäjä suorittaa halutun toiminnon verkkosivustollasi, esim.</a:t>
            </a:r>
            <a:endParaRPr sz="2229">
              <a:solidFill>
                <a:schemeClr val="dk1"/>
              </a:solidFill>
            </a:endParaRPr>
          </a:p>
          <a:p>
            <a:pPr marL="914400" lvl="1" indent="-370205" algn="l" rtl="0">
              <a:lnSpc>
                <a:spcPct val="70000"/>
              </a:lnSpc>
              <a:spcBef>
                <a:spcPts val="0"/>
              </a:spcBef>
              <a:spcAft>
                <a:spcPts val="0"/>
              </a:spcAft>
              <a:buClr>
                <a:schemeClr val="dk1"/>
              </a:buClr>
              <a:buSzPts val="2230"/>
              <a:buChar char="○"/>
            </a:pPr>
            <a:r>
              <a:rPr lang="fi-FI" sz="2229">
                <a:solidFill>
                  <a:schemeClr val="dk1"/>
                </a:solidFill>
              </a:rPr>
              <a:t>tekee ostoksia </a:t>
            </a:r>
            <a:endParaRPr sz="2229">
              <a:solidFill>
                <a:schemeClr val="dk1"/>
              </a:solidFill>
            </a:endParaRPr>
          </a:p>
          <a:p>
            <a:pPr marL="914400" lvl="1" indent="-370205" algn="l" rtl="0">
              <a:lnSpc>
                <a:spcPct val="70000"/>
              </a:lnSpc>
              <a:spcBef>
                <a:spcPts val="0"/>
              </a:spcBef>
              <a:spcAft>
                <a:spcPts val="0"/>
              </a:spcAft>
              <a:buClr>
                <a:schemeClr val="dk1"/>
              </a:buClr>
              <a:buSzPts val="2230"/>
              <a:buChar char="○"/>
            </a:pPr>
            <a:r>
              <a:rPr lang="fi-FI" sz="2229">
                <a:solidFill>
                  <a:schemeClr val="dk1"/>
                </a:solidFill>
              </a:rPr>
              <a:t>täyttää yhteydenottolomake. </a:t>
            </a:r>
            <a:endParaRPr sz="2229">
              <a:solidFill>
                <a:schemeClr val="dk1"/>
              </a:solidFill>
            </a:endParaRPr>
          </a:p>
          <a:p>
            <a:pPr marL="457200" lvl="0" indent="-370205" algn="l" rtl="0">
              <a:lnSpc>
                <a:spcPct val="70000"/>
              </a:lnSpc>
              <a:spcBef>
                <a:spcPts val="1000"/>
              </a:spcBef>
              <a:spcAft>
                <a:spcPts val="0"/>
              </a:spcAft>
              <a:buClr>
                <a:schemeClr val="accent2"/>
              </a:buClr>
              <a:buSzPts val="2230"/>
              <a:buChar char="●"/>
            </a:pPr>
            <a:r>
              <a:rPr lang="fi-FI" sz="2229">
                <a:solidFill>
                  <a:schemeClr val="dk1"/>
                </a:solidFill>
              </a:rPr>
              <a:t>Jokainen yrityksen verkkosivusto on rakennettu tuottamaan konversioita.</a:t>
            </a:r>
            <a:endParaRPr sz="2229">
              <a:solidFill>
                <a:schemeClr val="dk1"/>
              </a:solidFill>
            </a:endParaRPr>
          </a:p>
          <a:p>
            <a:pPr marL="0" lvl="0" indent="0" algn="l" rtl="0">
              <a:lnSpc>
                <a:spcPct val="70000"/>
              </a:lnSpc>
              <a:spcBef>
                <a:spcPts val="1000"/>
              </a:spcBef>
              <a:spcAft>
                <a:spcPts val="0"/>
              </a:spcAft>
              <a:buClr>
                <a:schemeClr val="dk1"/>
              </a:buClr>
              <a:buSzPts val="935"/>
              <a:buFont typeface="Arial"/>
              <a:buNone/>
            </a:pPr>
            <a:endParaRPr sz="2229">
              <a:solidFill>
                <a:schemeClr val="dk1"/>
              </a:solidFill>
            </a:endParaRPr>
          </a:p>
          <a:p>
            <a:pPr marL="457200" lvl="0" indent="-370205" algn="l" rtl="0">
              <a:lnSpc>
                <a:spcPct val="70000"/>
              </a:lnSpc>
              <a:spcBef>
                <a:spcPts val="1000"/>
              </a:spcBef>
              <a:spcAft>
                <a:spcPts val="0"/>
              </a:spcAft>
              <a:buClr>
                <a:schemeClr val="accent2"/>
              </a:buClr>
              <a:buSzPts val="2230"/>
              <a:buChar char="●"/>
            </a:pPr>
            <a:r>
              <a:rPr lang="fi-FI" sz="2229" b="1">
                <a:solidFill>
                  <a:schemeClr val="dk1"/>
                </a:solidFill>
              </a:rPr>
              <a:t>Mikrokonversiot</a:t>
            </a:r>
            <a:endParaRPr sz="2229" b="1">
              <a:solidFill>
                <a:schemeClr val="dk1"/>
              </a:solidFill>
            </a:endParaRPr>
          </a:p>
          <a:p>
            <a:pPr marL="914400" lvl="1" indent="-370205" algn="l" rtl="0">
              <a:lnSpc>
                <a:spcPct val="70000"/>
              </a:lnSpc>
              <a:spcBef>
                <a:spcPts val="0"/>
              </a:spcBef>
              <a:spcAft>
                <a:spcPts val="0"/>
              </a:spcAft>
              <a:buClr>
                <a:schemeClr val="dk1"/>
              </a:buClr>
              <a:buSzPts val="2230"/>
              <a:buChar char="○"/>
            </a:pPr>
            <a:r>
              <a:rPr lang="fi-FI" sz="2229">
                <a:solidFill>
                  <a:schemeClr val="dk1"/>
                </a:solidFill>
              </a:rPr>
              <a:t>Mikrokonversio tapahtuu, kun saavutetaan askel kohti päämäärääsi, kuten uutiskirjeen tilaaminen, e-kirjan lataaminen tai tuotevideon katsominen.</a:t>
            </a:r>
            <a:endParaRPr sz="2229">
              <a:solidFill>
                <a:schemeClr val="dk1"/>
              </a:solidFill>
            </a:endParaRPr>
          </a:p>
          <a:p>
            <a:pPr marL="914400" lvl="1" indent="-370205" algn="l" rtl="0">
              <a:lnSpc>
                <a:spcPct val="70000"/>
              </a:lnSpc>
              <a:spcBef>
                <a:spcPts val="0"/>
              </a:spcBef>
              <a:spcAft>
                <a:spcPts val="0"/>
              </a:spcAft>
              <a:buClr>
                <a:schemeClr val="dk1"/>
              </a:buClr>
              <a:buSzPts val="2230"/>
              <a:buChar char="○"/>
            </a:pPr>
            <a:r>
              <a:rPr lang="fi-FI" sz="2229">
                <a:solidFill>
                  <a:schemeClr val="dk1"/>
                </a:solidFill>
              </a:rPr>
              <a:t>Mikrokonversiot ovat tapahtumia, jotka tapahtuvat ennen makrokonversioita.</a:t>
            </a:r>
            <a:endParaRPr sz="2229">
              <a:solidFill>
                <a:schemeClr val="dk1"/>
              </a:solidFill>
            </a:endParaRPr>
          </a:p>
          <a:p>
            <a:pPr marL="0" lvl="0" indent="0" algn="l" rtl="0">
              <a:lnSpc>
                <a:spcPct val="70000"/>
              </a:lnSpc>
              <a:spcBef>
                <a:spcPts val="1000"/>
              </a:spcBef>
              <a:spcAft>
                <a:spcPts val="0"/>
              </a:spcAft>
              <a:buClr>
                <a:schemeClr val="dk1"/>
              </a:buClr>
              <a:buSzPts val="935"/>
              <a:buFont typeface="Arial"/>
              <a:buNone/>
            </a:pPr>
            <a:endParaRPr sz="2229">
              <a:solidFill>
                <a:schemeClr val="dk1"/>
              </a:solidFill>
            </a:endParaRPr>
          </a:p>
          <a:p>
            <a:pPr marL="457200" lvl="0" indent="-370205" algn="l" rtl="0">
              <a:lnSpc>
                <a:spcPct val="70000"/>
              </a:lnSpc>
              <a:spcBef>
                <a:spcPts val="1000"/>
              </a:spcBef>
              <a:spcAft>
                <a:spcPts val="0"/>
              </a:spcAft>
              <a:buClr>
                <a:schemeClr val="accent2"/>
              </a:buClr>
              <a:buSzPts val="2230"/>
              <a:buChar char="●"/>
            </a:pPr>
            <a:r>
              <a:rPr lang="fi-FI" sz="2229" b="1">
                <a:solidFill>
                  <a:schemeClr val="dk1"/>
                </a:solidFill>
              </a:rPr>
              <a:t>Makrokonversiot</a:t>
            </a:r>
            <a:endParaRPr sz="2229" b="1">
              <a:solidFill>
                <a:schemeClr val="dk1"/>
              </a:solidFill>
            </a:endParaRPr>
          </a:p>
          <a:p>
            <a:pPr marL="914400" lvl="1" indent="-370205" algn="l" rtl="0">
              <a:lnSpc>
                <a:spcPct val="70000"/>
              </a:lnSpc>
              <a:spcBef>
                <a:spcPts val="0"/>
              </a:spcBef>
              <a:spcAft>
                <a:spcPts val="0"/>
              </a:spcAft>
              <a:buClr>
                <a:schemeClr val="dk1"/>
              </a:buClr>
              <a:buSzPts val="2230"/>
              <a:buChar char="○"/>
            </a:pPr>
            <a:r>
              <a:rPr lang="fi-FI" sz="2229">
                <a:solidFill>
                  <a:schemeClr val="dk1"/>
                </a:solidFill>
              </a:rPr>
              <a:t>Makrokonversio tapahtuu, kun päämääräsi on saavutettu, kuten myynti, uusi maksettu tilaaja tai täytetty yhteydenottolomake.</a:t>
            </a:r>
            <a:endParaRPr sz="2229">
              <a:solidFill>
                <a:schemeClr val="dk1"/>
              </a:solidFill>
            </a:endParaRPr>
          </a:p>
          <a:p>
            <a:pPr marL="0" lvl="0" indent="0" algn="l" rtl="0">
              <a:lnSpc>
                <a:spcPct val="70000"/>
              </a:lnSpc>
              <a:spcBef>
                <a:spcPts val="1000"/>
              </a:spcBef>
              <a:spcAft>
                <a:spcPts val="0"/>
              </a:spcAft>
              <a:buClr>
                <a:schemeClr val="dk1"/>
              </a:buClr>
              <a:buSzPts val="935"/>
              <a:buFont typeface="Arial"/>
              <a:buNone/>
            </a:pPr>
            <a:endParaRPr sz="1829">
              <a:solidFill>
                <a:schemeClr val="dk1"/>
              </a:solidFill>
            </a:endParaRPr>
          </a:p>
          <a:p>
            <a:pPr marL="0" lvl="0" indent="0" algn="l" rtl="0">
              <a:lnSpc>
                <a:spcPct val="70000"/>
              </a:lnSpc>
              <a:spcBef>
                <a:spcPts val="1000"/>
              </a:spcBef>
              <a:spcAft>
                <a:spcPts val="0"/>
              </a:spcAft>
              <a:buSzPts val="935"/>
              <a:buNone/>
            </a:pPr>
            <a:endParaRPr sz="1829">
              <a:solidFill>
                <a:schemeClr val="dk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sp>
        <p:nvSpPr>
          <p:cNvPr id="402" name="Google Shape;402;g2415d10eec0_0_0"/>
          <p:cNvSpPr txBox="1">
            <a:spLocks noGrp="1"/>
          </p:cNvSpPr>
          <p:nvPr>
            <p:ph type="title"/>
          </p:nvPr>
        </p:nvSpPr>
        <p:spPr>
          <a:xfrm>
            <a:off x="1132175" y="134325"/>
            <a:ext cx="8589300" cy="1325700"/>
          </a:xfrm>
          <a:prstGeom prst="rect">
            <a:avLst/>
          </a:prstGeom>
          <a:noFill/>
          <a:ln>
            <a:noFill/>
          </a:ln>
        </p:spPr>
        <p:txBody>
          <a:bodyPr spcFirstLastPara="1" wrap="square" lIns="0" tIns="45700" rIns="91425" bIns="45700" anchor="t" anchorCtr="0">
            <a:normAutofit/>
          </a:bodyPr>
          <a:lstStyle/>
          <a:p>
            <a:pPr marL="0" lvl="0" indent="0" algn="l" rtl="0">
              <a:lnSpc>
                <a:spcPct val="90000"/>
              </a:lnSpc>
              <a:spcBef>
                <a:spcPts val="0"/>
              </a:spcBef>
              <a:spcAft>
                <a:spcPts val="0"/>
              </a:spcAft>
              <a:buClr>
                <a:srgbClr val="0099D4"/>
              </a:buClr>
              <a:buSzPts val="4400"/>
              <a:buFont typeface="Arial"/>
              <a:buNone/>
            </a:pPr>
            <a:r>
              <a:rPr lang="fi-FI"/>
              <a:t>Esimerkkejä konversioista</a:t>
            </a:r>
            <a:endParaRPr/>
          </a:p>
        </p:txBody>
      </p:sp>
      <p:sp>
        <p:nvSpPr>
          <p:cNvPr id="403" name="Google Shape;403;g2415d10eec0_0_0"/>
          <p:cNvSpPr txBox="1">
            <a:spLocks noGrp="1"/>
          </p:cNvSpPr>
          <p:nvPr>
            <p:ph type="sldNum" idx="12"/>
          </p:nvPr>
        </p:nvSpPr>
        <p:spPr>
          <a:xfrm>
            <a:off x="11825288" y="6356350"/>
            <a:ext cx="366712"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11</a:t>
            </a:fld>
            <a:endParaRPr sz="1400" b="0" i="0" u="none" strike="noStrike" cap="none">
              <a:solidFill>
                <a:srgbClr val="000000"/>
              </a:solidFill>
              <a:latin typeface="Arial"/>
              <a:ea typeface="Arial"/>
              <a:cs typeface="Arial"/>
              <a:sym typeface="Arial"/>
            </a:endParaRPr>
          </a:p>
        </p:txBody>
      </p:sp>
      <p:sp>
        <p:nvSpPr>
          <p:cNvPr id="404" name="Google Shape;404;g2415d10eec0_0_0"/>
          <p:cNvSpPr txBox="1"/>
          <p:nvPr/>
        </p:nvSpPr>
        <p:spPr>
          <a:xfrm>
            <a:off x="240450" y="1129800"/>
            <a:ext cx="3352800" cy="1477500"/>
          </a:xfrm>
          <a:prstGeom prst="rect">
            <a:avLst/>
          </a:prstGeom>
          <a:noFill/>
          <a:ln w="12700" cap="flat" cmpd="sng">
            <a:solidFill>
              <a:schemeClr val="dk2"/>
            </a:solidFill>
            <a:prstDash val="solid"/>
            <a:round/>
            <a:headEnd type="none" w="sm" len="sm"/>
            <a:tailEnd type="none" w="sm" len="sm"/>
          </a:ln>
        </p:spPr>
        <p:txBody>
          <a:bodyPr spcFirstLastPara="1" wrap="square" lIns="72000"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1" i="0" u="none" strike="noStrike" cap="none">
                <a:solidFill>
                  <a:schemeClr val="dk1"/>
                </a:solidFill>
                <a:latin typeface="Arial"/>
                <a:ea typeface="Arial"/>
                <a:cs typeface="Arial"/>
                <a:sym typeface="Arial"/>
              </a:rPr>
              <a:t>Vuorovaikutus:</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1800"/>
              <a:buFont typeface="Arial"/>
              <a:buChar char="•"/>
            </a:pPr>
            <a:r>
              <a:rPr lang="fi-FI" sz="1600">
                <a:solidFill>
                  <a:schemeClr val="dk1"/>
                </a:solidFill>
              </a:rPr>
              <a:t>Testin tekeminen</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1800"/>
              <a:buFont typeface="Arial"/>
              <a:buChar char="•"/>
            </a:pPr>
            <a:r>
              <a:rPr lang="fi-FI" sz="1600">
                <a:solidFill>
                  <a:schemeClr val="dk1"/>
                </a:solidFill>
              </a:rPr>
              <a:t>Vierailu </a:t>
            </a:r>
            <a:r>
              <a:rPr lang="fi-FI" sz="1600" b="0" i="0" u="none" strike="noStrike" cap="none">
                <a:solidFill>
                  <a:schemeClr val="dk1"/>
                </a:solidFill>
                <a:latin typeface="Arial"/>
                <a:ea typeface="Arial"/>
                <a:cs typeface="Arial"/>
                <a:sym typeface="Arial"/>
              </a:rPr>
              <a:t>yhteystietosivulla </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1800"/>
              <a:buFont typeface="Arial"/>
              <a:buChar char="•"/>
            </a:pPr>
            <a:r>
              <a:rPr lang="fi-FI" sz="1600">
                <a:solidFill>
                  <a:schemeClr val="dk1"/>
                </a:solidFill>
              </a:rPr>
              <a:t>V</a:t>
            </a:r>
            <a:r>
              <a:rPr lang="fi-FI" sz="1600" b="0" i="0" u="none" strike="noStrike" cap="none">
                <a:solidFill>
                  <a:schemeClr val="dk1"/>
                </a:solidFill>
                <a:latin typeface="Arial"/>
                <a:ea typeface="Arial"/>
                <a:cs typeface="Arial"/>
                <a:sym typeface="Arial"/>
              </a:rPr>
              <a:t>erkkosivustolla käytetty aika</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1800"/>
              <a:buFont typeface="Arial"/>
              <a:buChar char="•"/>
            </a:pPr>
            <a:r>
              <a:rPr lang="fi-FI" sz="1600">
                <a:solidFill>
                  <a:schemeClr val="dk1"/>
                </a:solidFill>
              </a:rPr>
              <a:t>Videon katsominen</a:t>
            </a:r>
            <a:endParaRPr sz="1200" b="0" i="0" u="none" strike="noStrike" cap="none">
              <a:solidFill>
                <a:srgbClr val="000000"/>
              </a:solidFill>
              <a:latin typeface="Arial"/>
              <a:ea typeface="Arial"/>
              <a:cs typeface="Arial"/>
              <a:sym typeface="Arial"/>
            </a:endParaRPr>
          </a:p>
        </p:txBody>
      </p:sp>
      <p:sp>
        <p:nvSpPr>
          <p:cNvPr id="405" name="Google Shape;405;g2415d10eec0_0_0"/>
          <p:cNvSpPr txBox="1"/>
          <p:nvPr/>
        </p:nvSpPr>
        <p:spPr>
          <a:xfrm>
            <a:off x="3729075" y="1129800"/>
            <a:ext cx="3587100" cy="1477500"/>
          </a:xfrm>
          <a:prstGeom prst="rect">
            <a:avLst/>
          </a:prstGeom>
          <a:noFill/>
          <a:ln w="12700" cap="flat" cmpd="sng">
            <a:solidFill>
              <a:schemeClr val="dk2"/>
            </a:solidFill>
            <a:prstDash val="solid"/>
            <a:round/>
            <a:headEnd type="none" w="sm" len="sm"/>
            <a:tailEnd type="none" w="sm" len="sm"/>
          </a:ln>
        </p:spPr>
        <p:txBody>
          <a:bodyPr spcFirstLastPara="1" wrap="square" lIns="72000"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1">
                <a:solidFill>
                  <a:schemeClr val="dk1"/>
                </a:solidFill>
              </a:rPr>
              <a:t>Liidit</a:t>
            </a:r>
            <a:r>
              <a:rPr lang="fi-FI" sz="1800" b="1" i="0" u="none" strike="noStrike" cap="none">
                <a:solidFill>
                  <a:schemeClr val="dk1"/>
                </a:solidFill>
                <a:latin typeface="Arial"/>
                <a:ea typeface="Arial"/>
                <a:cs typeface="Arial"/>
                <a:sym typeface="Arial"/>
              </a:rPr>
              <a:t>:</a:t>
            </a:r>
            <a:endParaRPr sz="1800" b="1" i="0" u="none" strike="noStrike" cap="none">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rgbClr val="000000"/>
              </a:buClr>
              <a:buSzPts val="1800"/>
              <a:buFont typeface="Arial"/>
              <a:buChar char="•"/>
            </a:pPr>
            <a:r>
              <a:rPr lang="fi-FI" sz="1600">
                <a:solidFill>
                  <a:schemeClr val="dk1"/>
                </a:solidFill>
              </a:rPr>
              <a:t>Tutkimusartikkeleiden lataaminen</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000000"/>
              </a:buClr>
              <a:buSzPts val="1800"/>
              <a:buFont typeface="Arial"/>
              <a:buChar char="•"/>
            </a:pPr>
            <a:r>
              <a:rPr lang="fi-FI" sz="1600" b="0" i="0" u="none" strike="noStrike" cap="none">
                <a:solidFill>
                  <a:schemeClr val="dk1"/>
                </a:solidFill>
                <a:latin typeface="Arial"/>
                <a:ea typeface="Arial"/>
                <a:cs typeface="Arial"/>
                <a:sym typeface="Arial"/>
              </a:rPr>
              <a:t>Sähköposti</a:t>
            </a:r>
            <a:r>
              <a:rPr lang="fi-FI" sz="1600">
                <a:solidFill>
                  <a:schemeClr val="dk1"/>
                </a:solidFill>
              </a:rPr>
              <a:t>markkinoinnin </a:t>
            </a:r>
            <a:r>
              <a:rPr lang="fi-FI" sz="1600" b="0" i="0" u="none" strike="noStrike" cap="none">
                <a:solidFill>
                  <a:schemeClr val="dk1"/>
                </a:solidFill>
                <a:latin typeface="Arial"/>
                <a:ea typeface="Arial"/>
                <a:cs typeface="Arial"/>
                <a:sym typeface="Arial"/>
              </a:rPr>
              <a:t> tulokset</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000000"/>
              </a:buClr>
              <a:buSzPts val="1800"/>
              <a:buFont typeface="Arial"/>
              <a:buChar char="•"/>
            </a:pPr>
            <a:r>
              <a:rPr lang="fi-FI" sz="1600" b="0" i="0" u="none" strike="noStrike" cap="none">
                <a:solidFill>
                  <a:schemeClr val="dk1"/>
                </a:solidFill>
                <a:latin typeface="Arial"/>
                <a:ea typeface="Arial"/>
                <a:cs typeface="Arial"/>
                <a:sym typeface="Arial"/>
              </a:rPr>
              <a:t>Tarjouspyyn</a:t>
            </a:r>
            <a:r>
              <a:rPr lang="fi-FI" sz="1600">
                <a:solidFill>
                  <a:schemeClr val="dk1"/>
                </a:solidFill>
              </a:rPr>
              <a:t>nöt</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000000"/>
              </a:buClr>
              <a:buSzPts val="1800"/>
              <a:buFont typeface="Arial"/>
              <a:buChar char="•"/>
            </a:pPr>
            <a:r>
              <a:rPr lang="fi-FI" sz="1600">
                <a:solidFill>
                  <a:schemeClr val="dk1"/>
                </a:solidFill>
              </a:rPr>
              <a:t>Vetoomusten allekirjoitus</a:t>
            </a:r>
            <a:endParaRPr sz="1600" b="0" i="0" u="none" strike="noStrike" cap="none">
              <a:solidFill>
                <a:schemeClr val="dk1"/>
              </a:solidFill>
              <a:latin typeface="Arial"/>
              <a:ea typeface="Arial"/>
              <a:cs typeface="Arial"/>
              <a:sym typeface="Arial"/>
            </a:endParaRPr>
          </a:p>
        </p:txBody>
      </p:sp>
      <p:sp>
        <p:nvSpPr>
          <p:cNvPr id="406" name="Google Shape;406;g2415d10eec0_0_0"/>
          <p:cNvSpPr txBox="1"/>
          <p:nvPr/>
        </p:nvSpPr>
        <p:spPr>
          <a:xfrm>
            <a:off x="7433967" y="1148559"/>
            <a:ext cx="2407500" cy="1477500"/>
          </a:xfrm>
          <a:prstGeom prst="rect">
            <a:avLst/>
          </a:prstGeom>
          <a:noFill/>
          <a:ln w="12700" cap="flat" cmpd="sng">
            <a:solidFill>
              <a:schemeClr val="dk2"/>
            </a:solidFill>
            <a:prstDash val="solid"/>
            <a:round/>
            <a:headEnd type="none" w="sm" len="sm"/>
            <a:tailEnd type="none" w="sm" len="sm"/>
          </a:ln>
        </p:spPr>
        <p:txBody>
          <a:bodyPr spcFirstLastPara="1" wrap="square" lIns="72000"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1" i="0" u="none" strike="noStrike" cap="none">
                <a:solidFill>
                  <a:schemeClr val="dk1"/>
                </a:solidFill>
                <a:latin typeface="Arial"/>
                <a:ea typeface="Arial"/>
                <a:cs typeface="Arial"/>
                <a:sym typeface="Arial"/>
              </a:rPr>
              <a:t>Myynti:</a:t>
            </a:r>
            <a:endParaRPr sz="1800" b="1" i="0" u="none" strike="noStrike" cap="none">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rgbClr val="000000"/>
              </a:buClr>
              <a:buSzPts val="1800"/>
              <a:buFont typeface="Arial"/>
              <a:buChar char="•"/>
            </a:pPr>
            <a:r>
              <a:rPr lang="fi-FI" sz="1600" b="0" i="0" u="none" strike="noStrike" cap="none">
                <a:solidFill>
                  <a:schemeClr val="dk1"/>
                </a:solidFill>
                <a:latin typeface="Arial"/>
                <a:ea typeface="Arial"/>
                <a:cs typeface="Arial"/>
                <a:sym typeface="Arial"/>
              </a:rPr>
              <a:t>Ostos</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000000"/>
              </a:buClr>
              <a:buSzPts val="1800"/>
              <a:buFont typeface="Arial"/>
              <a:buChar char="•"/>
            </a:pPr>
            <a:r>
              <a:rPr lang="fi-FI" sz="1600" b="0" i="0" u="none" strike="noStrike" cap="none">
                <a:solidFill>
                  <a:schemeClr val="dk1"/>
                </a:solidFill>
                <a:latin typeface="Arial"/>
                <a:ea typeface="Arial"/>
                <a:cs typeface="Arial"/>
                <a:sym typeface="Arial"/>
              </a:rPr>
              <a:t>Tilaus</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000000"/>
              </a:buClr>
              <a:buSzPts val="1800"/>
              <a:buFont typeface="Arial"/>
              <a:buChar char="•"/>
            </a:pPr>
            <a:r>
              <a:rPr lang="fi-FI" sz="1600" b="0" i="0" u="none" strike="noStrike" cap="none">
                <a:solidFill>
                  <a:schemeClr val="dk1"/>
                </a:solidFill>
                <a:latin typeface="Arial"/>
                <a:ea typeface="Arial"/>
                <a:cs typeface="Arial"/>
                <a:sym typeface="Arial"/>
              </a:rPr>
              <a:t>Ilmoittautuminen </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000000"/>
              </a:buClr>
              <a:buSzPts val="1800"/>
              <a:buFont typeface="Arial"/>
              <a:buChar char="•"/>
            </a:pPr>
            <a:r>
              <a:rPr lang="fi-FI" sz="1600">
                <a:solidFill>
                  <a:schemeClr val="dk1"/>
                </a:solidFill>
              </a:rPr>
              <a:t>Kurssin rekisteröinti</a:t>
            </a:r>
            <a:endParaRPr sz="1800" b="1" i="0" u="none" strike="noStrike" cap="none">
              <a:solidFill>
                <a:schemeClr val="dk1"/>
              </a:solidFill>
              <a:latin typeface="Arial"/>
              <a:ea typeface="Arial"/>
              <a:cs typeface="Arial"/>
              <a:sym typeface="Arial"/>
            </a:endParaRPr>
          </a:p>
        </p:txBody>
      </p:sp>
      <p:pic>
        <p:nvPicPr>
          <p:cNvPr id="407" name="Google Shape;407;g2415d10eec0_0_0"/>
          <p:cNvPicPr preferRelativeResize="0"/>
          <p:nvPr/>
        </p:nvPicPr>
        <p:blipFill rotWithShape="1">
          <a:blip r:embed="rId3">
            <a:alphaModFix/>
          </a:blip>
          <a:srcRect/>
          <a:stretch/>
        </p:blipFill>
        <p:spPr>
          <a:xfrm>
            <a:off x="3861492" y="2914505"/>
            <a:ext cx="4238895" cy="2935689"/>
          </a:xfrm>
          <a:prstGeom prst="rect">
            <a:avLst/>
          </a:prstGeom>
          <a:noFill/>
          <a:ln>
            <a:noFill/>
          </a:ln>
        </p:spPr>
      </p:pic>
      <p:pic>
        <p:nvPicPr>
          <p:cNvPr id="408" name="Google Shape;408;g2415d10eec0_0_0"/>
          <p:cNvPicPr preferRelativeResize="0"/>
          <p:nvPr/>
        </p:nvPicPr>
        <p:blipFill rotWithShape="1">
          <a:blip r:embed="rId4">
            <a:alphaModFix/>
          </a:blip>
          <a:srcRect r="25584"/>
          <a:stretch/>
        </p:blipFill>
        <p:spPr>
          <a:xfrm>
            <a:off x="8470599" y="2902523"/>
            <a:ext cx="3485230" cy="2947671"/>
          </a:xfrm>
          <a:prstGeom prst="rect">
            <a:avLst/>
          </a:prstGeom>
          <a:noFill/>
          <a:ln>
            <a:noFill/>
          </a:ln>
        </p:spPr>
      </p:pic>
      <p:pic>
        <p:nvPicPr>
          <p:cNvPr id="409" name="Google Shape;409;g2415d10eec0_0_0"/>
          <p:cNvPicPr preferRelativeResize="0"/>
          <p:nvPr/>
        </p:nvPicPr>
        <p:blipFill rotWithShape="1">
          <a:blip r:embed="rId5">
            <a:alphaModFix/>
          </a:blip>
          <a:srcRect l="11692" r="9211"/>
          <a:stretch/>
        </p:blipFill>
        <p:spPr>
          <a:xfrm>
            <a:off x="368603" y="2902523"/>
            <a:ext cx="3352800" cy="303926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sp>
        <p:nvSpPr>
          <p:cNvPr id="415" name="Google Shape;415;g2415d10eec0_0_19"/>
          <p:cNvSpPr txBox="1">
            <a:spLocks noGrp="1"/>
          </p:cNvSpPr>
          <p:nvPr>
            <p:ph type="title"/>
          </p:nvPr>
        </p:nvSpPr>
        <p:spPr>
          <a:xfrm>
            <a:off x="469675" y="346272"/>
            <a:ext cx="10515600" cy="1325563"/>
          </a:xfrm>
          <a:prstGeom prst="rect">
            <a:avLst/>
          </a:prstGeom>
          <a:noFill/>
          <a:ln>
            <a:noFill/>
          </a:ln>
        </p:spPr>
        <p:txBody>
          <a:bodyPr spcFirstLastPara="1" wrap="square" lIns="0" tIns="45700" rIns="91425" bIns="45700" anchor="ctr" anchorCtr="0">
            <a:normAutofit/>
          </a:bodyPr>
          <a:lstStyle/>
          <a:p>
            <a:pPr marL="0" lvl="0" indent="0" algn="l" rtl="0">
              <a:lnSpc>
                <a:spcPct val="90000"/>
              </a:lnSpc>
              <a:spcBef>
                <a:spcPts val="0"/>
              </a:spcBef>
              <a:spcAft>
                <a:spcPts val="0"/>
              </a:spcAft>
              <a:buClr>
                <a:srgbClr val="0099D4"/>
              </a:buClr>
              <a:buSzPts val="4400"/>
              <a:buFont typeface="Arial"/>
              <a:buNone/>
            </a:pPr>
            <a:r>
              <a:rPr lang="fi-FI"/>
              <a:t>Tehtävä: verkkosivusto</a:t>
            </a:r>
            <a:br>
              <a:rPr lang="fi-FI"/>
            </a:br>
            <a:endParaRPr/>
          </a:p>
        </p:txBody>
      </p:sp>
      <p:sp>
        <p:nvSpPr>
          <p:cNvPr id="416" name="Google Shape;416;g2415d10eec0_0_19"/>
          <p:cNvSpPr txBox="1">
            <a:spLocks noGrp="1"/>
          </p:cNvSpPr>
          <p:nvPr>
            <p:ph type="sldNum" idx="12"/>
          </p:nvPr>
        </p:nvSpPr>
        <p:spPr>
          <a:xfrm>
            <a:off x="11825288" y="6356350"/>
            <a:ext cx="366712"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12</a:t>
            </a:fld>
            <a:endParaRPr sz="1400" b="0" i="0" u="none" strike="noStrike" cap="none">
              <a:solidFill>
                <a:srgbClr val="000000"/>
              </a:solidFill>
              <a:latin typeface="Arial"/>
              <a:ea typeface="Arial"/>
              <a:cs typeface="Arial"/>
              <a:sym typeface="Arial"/>
            </a:endParaRPr>
          </a:p>
        </p:txBody>
      </p:sp>
      <p:pic>
        <p:nvPicPr>
          <p:cNvPr id="417" name="Google Shape;417;g2415d10eec0_0_19"/>
          <p:cNvPicPr preferRelativeResize="0"/>
          <p:nvPr/>
        </p:nvPicPr>
        <p:blipFill rotWithShape="1">
          <a:blip r:embed="rId3">
            <a:alphaModFix/>
          </a:blip>
          <a:srcRect/>
          <a:stretch/>
        </p:blipFill>
        <p:spPr>
          <a:xfrm>
            <a:off x="468722" y="1376524"/>
            <a:ext cx="6253429" cy="4393035"/>
          </a:xfrm>
          <a:prstGeom prst="rect">
            <a:avLst/>
          </a:prstGeom>
          <a:noFill/>
          <a:ln>
            <a:noFill/>
          </a:ln>
        </p:spPr>
      </p:pic>
      <p:sp>
        <p:nvSpPr>
          <p:cNvPr id="418" name="Google Shape;418;g2415d10eec0_0_19"/>
          <p:cNvSpPr txBox="1"/>
          <p:nvPr/>
        </p:nvSpPr>
        <p:spPr>
          <a:xfrm>
            <a:off x="7090675" y="1484750"/>
            <a:ext cx="4596900" cy="4176600"/>
          </a:xfrm>
          <a:prstGeom prst="rect">
            <a:avLst/>
          </a:prstGeom>
          <a:noFill/>
          <a:ln>
            <a:noFill/>
          </a:ln>
        </p:spPr>
        <p:txBody>
          <a:bodyPr spcFirstLastPara="1" wrap="square" lIns="0" tIns="45700" rIns="91425" bIns="45700" anchor="t" anchorCtr="0">
            <a:normAutofit/>
          </a:bodyPr>
          <a:lstStyle/>
          <a:p>
            <a:pPr marL="0" marR="0" lvl="0" indent="0" algn="l" rtl="0">
              <a:lnSpc>
                <a:spcPct val="110000"/>
              </a:lnSpc>
              <a:spcBef>
                <a:spcPts val="0"/>
              </a:spcBef>
              <a:spcAft>
                <a:spcPts val="0"/>
              </a:spcAft>
              <a:buClr>
                <a:srgbClr val="000000"/>
              </a:buClr>
              <a:buSzPts val="2400"/>
              <a:buFont typeface="Arial"/>
              <a:buNone/>
            </a:pPr>
            <a:br>
              <a:rPr lang="fi-FI" sz="2400" b="0" i="0" u="none" strike="noStrike" cap="none">
                <a:solidFill>
                  <a:schemeClr val="dk1"/>
                </a:solidFill>
                <a:latin typeface="Arial"/>
                <a:ea typeface="Arial"/>
                <a:cs typeface="Arial"/>
                <a:sym typeface="Arial"/>
              </a:rPr>
            </a:br>
            <a:r>
              <a:rPr lang="fi-FI" sz="2400" b="0" i="0" u="none" strike="noStrike" cap="none">
                <a:solidFill>
                  <a:srgbClr val="2E75B5"/>
                </a:solidFill>
                <a:latin typeface="Arial"/>
                <a:ea typeface="Arial"/>
                <a:cs typeface="Arial"/>
                <a:sym typeface="Arial"/>
              </a:rPr>
              <a:t>Mitkä ovat tämän verkkosivuston konversiot?</a:t>
            </a:r>
            <a:endParaRPr sz="2400" b="0" i="0" u="none" strike="noStrike" cap="none">
              <a:solidFill>
                <a:srgbClr val="2E75B5"/>
              </a:solidFill>
              <a:latin typeface="Arial"/>
              <a:ea typeface="Arial"/>
              <a:cs typeface="Arial"/>
              <a:sym typeface="Arial"/>
            </a:endParaRPr>
          </a:p>
          <a:p>
            <a:pPr marL="0" marR="0" lvl="0" indent="0" algn="l" rtl="0">
              <a:lnSpc>
                <a:spcPct val="110000"/>
              </a:lnSpc>
              <a:spcBef>
                <a:spcPts val="0"/>
              </a:spcBef>
              <a:spcAft>
                <a:spcPts val="0"/>
              </a:spcAft>
              <a:buClr>
                <a:srgbClr val="000000"/>
              </a:buClr>
              <a:buSzPts val="2400"/>
              <a:buFont typeface="Arial"/>
              <a:buNone/>
            </a:pPr>
            <a:endParaRPr sz="2400">
              <a:solidFill>
                <a:srgbClr val="2E75B5"/>
              </a:solidFill>
            </a:endParaRPr>
          </a:p>
          <a:p>
            <a:pPr marL="0" marR="0" lvl="0" indent="0" algn="l" rtl="0">
              <a:lnSpc>
                <a:spcPct val="110000"/>
              </a:lnSpc>
              <a:spcBef>
                <a:spcPts val="0"/>
              </a:spcBef>
              <a:spcAft>
                <a:spcPts val="0"/>
              </a:spcAft>
              <a:buClr>
                <a:srgbClr val="000000"/>
              </a:buClr>
              <a:buSzPts val="2400"/>
              <a:buFont typeface="Arial"/>
              <a:buNone/>
            </a:pPr>
            <a:r>
              <a:rPr lang="fi-FI" sz="2400" b="0" i="0" u="none" strike="noStrike" cap="none">
                <a:solidFill>
                  <a:srgbClr val="2E75B5"/>
                </a:solidFill>
                <a:latin typeface="Arial"/>
                <a:ea typeface="Arial"/>
                <a:cs typeface="Arial"/>
                <a:sym typeface="Arial"/>
              </a:rPr>
              <a:t>Keskustelkaa ryhmänne kanssa</a:t>
            </a:r>
            <a:endParaRPr sz="2400" b="0" i="0" u="none" strike="noStrike" cap="none">
              <a:solidFill>
                <a:srgbClr val="2E75B5"/>
              </a:solidFill>
              <a:latin typeface="Arial"/>
              <a:ea typeface="Arial"/>
              <a:cs typeface="Arial"/>
              <a:sym typeface="Arial"/>
            </a:endParaRPr>
          </a:p>
          <a:p>
            <a:pPr marL="0" marR="0" lvl="0" indent="0" algn="l" rtl="0">
              <a:lnSpc>
                <a:spcPct val="110000"/>
              </a:lnSpc>
              <a:spcBef>
                <a:spcPts val="0"/>
              </a:spcBef>
              <a:spcAft>
                <a:spcPts val="0"/>
              </a:spcAft>
              <a:buClr>
                <a:srgbClr val="000000"/>
              </a:buClr>
              <a:buSzPts val="2400"/>
              <a:buFont typeface="Arial"/>
              <a:buNone/>
            </a:pPr>
            <a:r>
              <a:rPr lang="fi-FI" sz="2400">
                <a:solidFill>
                  <a:srgbClr val="2E75B5"/>
                </a:solidFill>
              </a:rPr>
              <a:t>ja kirjatkaa konversiot </a:t>
            </a:r>
            <a:r>
              <a:rPr lang="fi-FI" sz="2400" b="0" i="0" u="none" strike="noStrike" cap="none">
                <a:solidFill>
                  <a:srgbClr val="2E75B5"/>
                </a:solidFill>
                <a:latin typeface="Arial"/>
                <a:ea typeface="Arial"/>
                <a:cs typeface="Arial"/>
                <a:sym typeface="Arial"/>
              </a:rPr>
              <a:t>ylös.</a:t>
            </a:r>
            <a:endParaRPr sz="2400" b="0" i="0" u="none" strike="noStrike" cap="none">
              <a:solidFill>
                <a:srgbClr val="2E75B5"/>
              </a:solidFill>
              <a:latin typeface="Arial"/>
              <a:ea typeface="Arial"/>
              <a:cs typeface="Arial"/>
              <a:sym typeface="Arial"/>
            </a:endParaRPr>
          </a:p>
        </p:txBody>
      </p:sp>
      <p:pic>
        <p:nvPicPr>
          <p:cNvPr id="419" name="Google Shape;419;g2415d10eec0_0_19" descr="Zandloper 30% silhouet"/>
          <p:cNvPicPr preferRelativeResize="0"/>
          <p:nvPr/>
        </p:nvPicPr>
        <p:blipFill rotWithShape="1">
          <a:blip r:embed="rId4">
            <a:alphaModFix/>
          </a:blip>
          <a:srcRect/>
          <a:stretch/>
        </p:blipFill>
        <p:spPr>
          <a:xfrm>
            <a:off x="7217810" y="4628049"/>
            <a:ext cx="1141510" cy="1141510"/>
          </a:xfrm>
          <a:prstGeom prst="rect">
            <a:avLst/>
          </a:prstGeom>
          <a:noFill/>
          <a:ln>
            <a:noFill/>
          </a:ln>
        </p:spPr>
      </p:pic>
      <p:sp>
        <p:nvSpPr>
          <p:cNvPr id="420" name="Google Shape;420;g2415d10eec0_0_19"/>
          <p:cNvSpPr txBox="1"/>
          <p:nvPr/>
        </p:nvSpPr>
        <p:spPr>
          <a:xfrm>
            <a:off x="8161385" y="4915556"/>
            <a:ext cx="2198700" cy="854100"/>
          </a:xfrm>
          <a:prstGeom prst="rect">
            <a:avLst/>
          </a:prstGeom>
          <a:noFill/>
          <a:ln>
            <a:noFill/>
          </a:ln>
        </p:spPr>
        <p:txBody>
          <a:bodyPr spcFirstLastPara="1" wrap="square" lIns="0" tIns="45700" rIns="91425" bIns="45700"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fi-FI" sz="2800" b="1" i="0" u="none" strike="noStrike" cap="none">
                <a:solidFill>
                  <a:srgbClr val="2E75B5"/>
                </a:solidFill>
                <a:latin typeface="Arial"/>
                <a:ea typeface="Arial"/>
                <a:cs typeface="Arial"/>
                <a:sym typeface="Arial"/>
              </a:rPr>
              <a:t>10 minuuttia</a:t>
            </a:r>
            <a:br>
              <a:rPr lang="fi-FI" sz="2800" b="1" i="0" u="none" strike="noStrike" cap="none">
                <a:solidFill>
                  <a:schemeClr val="accent4"/>
                </a:solidFill>
                <a:latin typeface="Arial"/>
                <a:ea typeface="Arial"/>
                <a:cs typeface="Arial"/>
                <a:sym typeface="Arial"/>
              </a:rPr>
            </a:br>
            <a:endParaRPr sz="2800" b="1" i="0" u="none" strike="noStrike" cap="none">
              <a:solidFill>
                <a:schemeClr val="accent4"/>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24"/>
        <p:cNvGrpSpPr/>
        <p:nvPr/>
      </p:nvGrpSpPr>
      <p:grpSpPr>
        <a:xfrm>
          <a:off x="0" y="0"/>
          <a:ext cx="0" cy="0"/>
          <a:chOff x="0" y="0"/>
          <a:chExt cx="0" cy="0"/>
        </a:xfrm>
      </p:grpSpPr>
      <p:sp>
        <p:nvSpPr>
          <p:cNvPr id="425" name="Google Shape;425;p5"/>
          <p:cNvSpPr txBox="1">
            <a:spLocks noGrp="1"/>
          </p:cNvSpPr>
          <p:nvPr>
            <p:ph type="ctrTitle" idx="4294967295"/>
          </p:nvPr>
        </p:nvSpPr>
        <p:spPr>
          <a:xfrm>
            <a:off x="1524000" y="2308632"/>
            <a:ext cx="9144000" cy="13824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sz="4400" b="1" i="0" u="none" strike="noStrike" cap="none">
                <a:solidFill>
                  <a:srgbClr val="161249"/>
                </a:solidFill>
                <a:latin typeface="Arial"/>
                <a:ea typeface="Arial"/>
                <a:cs typeface="Arial"/>
                <a:sym typeface="Arial"/>
              </a:rPr>
              <a:t>Konversiot ja asiakaskokemus</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1800"/>
              <a:buNone/>
            </a:pPr>
            <a:r>
              <a:rPr lang="fi-FI"/>
              <a:t>Asiakaskokemuksen merkitys</a:t>
            </a:r>
            <a:endParaRPr/>
          </a:p>
        </p:txBody>
      </p:sp>
      <p:sp>
        <p:nvSpPr>
          <p:cNvPr id="431" name="Google Shape;431;p6"/>
          <p:cNvSpPr txBox="1">
            <a:spLocks noGrp="1"/>
          </p:cNvSpPr>
          <p:nvPr>
            <p:ph type="body" idx="1"/>
          </p:nvPr>
        </p:nvSpPr>
        <p:spPr>
          <a:xfrm>
            <a:off x="838200" y="1825625"/>
            <a:ext cx="6722097" cy="3874531"/>
          </a:xfrm>
          <a:prstGeom prst="rect">
            <a:avLst/>
          </a:prstGeom>
          <a:noFill/>
          <a:ln>
            <a:noFill/>
          </a:ln>
        </p:spPr>
        <p:txBody>
          <a:bodyPr spcFirstLastPara="1" wrap="square" lIns="91425" tIns="45700" rIns="91425" bIns="45700" anchor="t" anchorCtr="0">
            <a:normAutofit fontScale="70000"/>
          </a:bodyPr>
          <a:lstStyle/>
          <a:p>
            <a:pPr marL="0" lvl="0" indent="0" algn="l" rtl="0">
              <a:lnSpc>
                <a:spcPct val="110000"/>
              </a:lnSpc>
              <a:spcBef>
                <a:spcPts val="0"/>
              </a:spcBef>
              <a:spcAft>
                <a:spcPts val="0"/>
              </a:spcAft>
              <a:buSzPct val="100000"/>
              <a:buNone/>
            </a:pPr>
            <a:r>
              <a:rPr lang="fi-FI" sz="2800"/>
              <a:t>Tärkeää ei ole </a:t>
            </a:r>
            <a:r>
              <a:rPr lang="fi-FI"/>
              <a:t>pelkkä </a:t>
            </a:r>
            <a:r>
              <a:rPr lang="fi-FI">
                <a:solidFill>
                  <a:schemeClr val="accent1"/>
                </a:solidFill>
              </a:rPr>
              <a:t>konversio</a:t>
            </a:r>
            <a:r>
              <a:rPr lang="fi-FI" sz="2800">
                <a:solidFill>
                  <a:schemeClr val="accent1"/>
                </a:solidFill>
              </a:rPr>
              <a:t>.</a:t>
            </a:r>
            <a:endParaRPr sz="2800">
              <a:solidFill>
                <a:schemeClr val="accent1"/>
              </a:solidFill>
            </a:endParaRPr>
          </a:p>
          <a:p>
            <a:pPr marL="0" lvl="0" indent="0" algn="l" rtl="0">
              <a:lnSpc>
                <a:spcPct val="110000"/>
              </a:lnSpc>
              <a:spcBef>
                <a:spcPts val="0"/>
              </a:spcBef>
              <a:spcAft>
                <a:spcPts val="0"/>
              </a:spcAft>
              <a:buSzPct val="100000"/>
              <a:buNone/>
            </a:pPr>
            <a:br>
              <a:rPr lang="fi-FI" sz="2800"/>
            </a:br>
            <a:r>
              <a:rPr lang="fi-FI"/>
              <a:t>Verkkosivuston tehokkaan toiminnan kannalta</a:t>
            </a:r>
            <a:r>
              <a:rPr lang="fi-FI" sz="2800"/>
              <a:t>, asiakkaan on saatava </a:t>
            </a:r>
            <a:r>
              <a:rPr lang="fi-FI" sz="2800">
                <a:solidFill>
                  <a:schemeClr val="accent1"/>
                </a:solidFill>
              </a:rPr>
              <a:t>myönteinen kokemus </a:t>
            </a:r>
            <a:r>
              <a:rPr lang="fi-FI"/>
              <a:t>siellä </a:t>
            </a:r>
            <a:r>
              <a:rPr lang="fi-FI" sz="2800"/>
              <a:t>vieraillessaan.</a:t>
            </a:r>
            <a:endParaRPr sz="2800"/>
          </a:p>
          <a:p>
            <a:pPr marL="0" lvl="0" indent="0" algn="l" rtl="0">
              <a:lnSpc>
                <a:spcPct val="110000"/>
              </a:lnSpc>
              <a:spcBef>
                <a:spcPts val="0"/>
              </a:spcBef>
              <a:spcAft>
                <a:spcPts val="0"/>
              </a:spcAft>
              <a:buSzPct val="100000"/>
              <a:buNone/>
            </a:pPr>
            <a:endParaRPr/>
          </a:p>
          <a:p>
            <a:pPr marL="0" lvl="0" indent="0" algn="l" rtl="0">
              <a:lnSpc>
                <a:spcPct val="110000"/>
              </a:lnSpc>
              <a:spcBef>
                <a:spcPts val="600"/>
              </a:spcBef>
              <a:spcAft>
                <a:spcPts val="0"/>
              </a:spcAft>
              <a:buSzPct val="100000"/>
              <a:buNone/>
            </a:pPr>
            <a:r>
              <a:rPr lang="fi-FI" sz="2800"/>
              <a:t>Asiakaskokemus </a:t>
            </a:r>
            <a:r>
              <a:rPr lang="fi-FI"/>
              <a:t>syntyy siitä</a:t>
            </a:r>
            <a:r>
              <a:rPr lang="fi-FI" sz="2800"/>
              <a:t>, mitä asiakas kokee </a:t>
            </a:r>
            <a:r>
              <a:rPr lang="fi-FI">
                <a:solidFill>
                  <a:schemeClr val="accent1"/>
                </a:solidFill>
              </a:rPr>
              <a:t>vuorovaikuttaessaan </a:t>
            </a:r>
            <a:r>
              <a:rPr lang="fi-FI" sz="2800"/>
              <a:t>organisaation kanssa, ja </a:t>
            </a:r>
            <a:r>
              <a:rPr lang="fi-FI" sz="2800">
                <a:solidFill>
                  <a:schemeClr val="accent1"/>
                </a:solidFill>
              </a:rPr>
              <a:t>tunteesta,</a:t>
            </a:r>
            <a:r>
              <a:rPr lang="fi-FI" sz="2800">
                <a:solidFill>
                  <a:schemeClr val="dk1"/>
                </a:solidFill>
              </a:rPr>
              <a:t> jonka</a:t>
            </a:r>
            <a:r>
              <a:rPr lang="fi-FI" sz="2800">
                <a:solidFill>
                  <a:schemeClr val="accent1"/>
                </a:solidFill>
              </a:rPr>
              <a:t> </a:t>
            </a:r>
            <a:r>
              <a:rPr lang="fi-FI" sz="2800"/>
              <a:t>tämä kokemus herättää. </a:t>
            </a:r>
            <a:br>
              <a:rPr lang="fi-FI" sz="2800" b="0">
                <a:solidFill>
                  <a:schemeClr val="dk1"/>
                </a:solidFill>
                <a:latin typeface="Arial"/>
                <a:ea typeface="Arial"/>
                <a:cs typeface="Arial"/>
                <a:sym typeface="Arial"/>
              </a:rPr>
            </a:br>
            <a:endParaRPr sz="2800" b="0">
              <a:solidFill>
                <a:schemeClr val="dk1"/>
              </a:solidFill>
              <a:latin typeface="Arial"/>
              <a:ea typeface="Arial"/>
              <a:cs typeface="Arial"/>
              <a:sym typeface="Arial"/>
            </a:endParaRPr>
          </a:p>
          <a:p>
            <a:pPr marL="0" lvl="0" indent="0" algn="l" rtl="0">
              <a:lnSpc>
                <a:spcPct val="110000"/>
              </a:lnSpc>
              <a:spcBef>
                <a:spcPts val="600"/>
              </a:spcBef>
              <a:spcAft>
                <a:spcPts val="0"/>
              </a:spcAft>
              <a:buSzPct val="100000"/>
              <a:buNone/>
            </a:pPr>
            <a:r>
              <a:rPr lang="fi-FI" sz="2800"/>
              <a:t>Mitä miellyttävämpi kokemus on, sitä suurempi vaikutus sillä on </a:t>
            </a:r>
            <a:r>
              <a:rPr lang="fi-FI" sz="2800">
                <a:solidFill>
                  <a:schemeClr val="accent1"/>
                </a:solidFill>
              </a:rPr>
              <a:t>konversioon ja asiakaskokemukseen.</a:t>
            </a:r>
            <a:endParaRPr/>
          </a:p>
        </p:txBody>
      </p:sp>
      <p:pic>
        <p:nvPicPr>
          <p:cNvPr id="432" name="Google Shape;432;p6" descr="a smiling person watching the screen of his laptop "/>
          <p:cNvPicPr preferRelativeResize="0"/>
          <p:nvPr/>
        </p:nvPicPr>
        <p:blipFill rotWithShape="1">
          <a:blip r:embed="rId3">
            <a:alphaModFix/>
          </a:blip>
          <a:srcRect l="10095" t="10128" r="24304"/>
          <a:stretch/>
        </p:blipFill>
        <p:spPr>
          <a:xfrm>
            <a:off x="7711125" y="1825625"/>
            <a:ext cx="4264058" cy="394840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17"/>
          <p:cNvSpPr txBox="1">
            <a:spLocks noGrp="1"/>
          </p:cNvSpPr>
          <p:nvPr>
            <p:ph type="ctrTitle" idx="4294967295"/>
          </p:nvPr>
        </p:nvSpPr>
        <p:spPr>
          <a:xfrm>
            <a:off x="1524000" y="2370407"/>
            <a:ext cx="9144000" cy="1058593"/>
          </a:xfrm>
          <a:prstGeom prst="rect">
            <a:avLst/>
          </a:prstGeom>
          <a:noFill/>
          <a:ln>
            <a:noFill/>
          </a:ln>
        </p:spPr>
        <p:txBody>
          <a:bodyPr spcFirstLastPara="1" wrap="square" lIns="91425" tIns="45700" rIns="91425" bIns="45700" anchor="b" anchorCtr="0">
            <a:normAutofit fontScale="90000"/>
          </a:bodyPr>
          <a:lstStyle/>
          <a:p>
            <a:pPr marL="0" marR="0" lvl="0" indent="0" algn="ctr" rtl="0">
              <a:lnSpc>
                <a:spcPct val="90000"/>
              </a:lnSpc>
              <a:spcBef>
                <a:spcPts val="0"/>
              </a:spcBef>
              <a:spcAft>
                <a:spcPts val="0"/>
              </a:spcAft>
              <a:buClr>
                <a:schemeClr val="dk1"/>
              </a:buClr>
              <a:buSzPct val="136363"/>
              <a:buFont typeface="Calibri"/>
              <a:buNone/>
            </a:pPr>
            <a:r>
              <a:rPr lang="fi-FI" sz="4400" b="1" i="0" u="none" strike="noStrike" cap="none">
                <a:solidFill>
                  <a:srgbClr val="161249"/>
                </a:solidFill>
                <a:latin typeface="Arial"/>
                <a:ea typeface="Arial"/>
                <a:cs typeface="Arial"/>
                <a:sym typeface="Arial"/>
              </a:rPr>
              <a:t>Verkkosivuston käytettävyys:</a:t>
            </a:r>
            <a:br>
              <a:rPr lang="fi-FI" sz="4400" b="1" i="0" u="none" strike="noStrike" cap="none">
                <a:solidFill>
                  <a:srgbClr val="161249"/>
                </a:solidFill>
                <a:latin typeface="Arial"/>
                <a:ea typeface="Arial"/>
                <a:cs typeface="Arial"/>
                <a:sym typeface="Arial"/>
              </a:rPr>
            </a:br>
            <a:r>
              <a:rPr lang="fi-FI" sz="4400" b="1" i="0" u="none" strike="noStrike" cap="none">
                <a:solidFill>
                  <a:srgbClr val="161249"/>
                </a:solidFill>
                <a:latin typeface="Arial"/>
                <a:ea typeface="Arial"/>
                <a:cs typeface="Arial"/>
                <a:sym typeface="Arial"/>
              </a:rPr>
              <a:t>verkkosivusto</a:t>
            </a:r>
            <a:r>
              <a:rPr lang="fi-FI"/>
              <a:t>n</a:t>
            </a:r>
            <a:r>
              <a:rPr lang="fi-FI" sz="4400" b="1" i="0" u="none" strike="noStrike" cap="none">
                <a:solidFill>
                  <a:srgbClr val="161249"/>
                </a:solidFill>
                <a:latin typeface="Arial"/>
                <a:ea typeface="Arial"/>
                <a:cs typeface="Arial"/>
                <a:sym typeface="Arial"/>
              </a:rPr>
              <a:t> käyttäjäkeskeinen suunnittelu</a:t>
            </a:r>
            <a:endParaRPr sz="4400" b="1" i="0" u="none" strike="noStrike" cap="none">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sp>
        <p:nvSpPr>
          <p:cNvPr id="444" name="Google Shape;444;g1e34f58c467_0_19"/>
          <p:cNvSpPr txBox="1">
            <a:spLocks noGrp="1"/>
          </p:cNvSpPr>
          <p:nvPr>
            <p:ph type="title"/>
          </p:nvPr>
        </p:nvSpPr>
        <p:spPr>
          <a:xfrm>
            <a:off x="918900" y="376650"/>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Verkkosivuston käytettävyys</a:t>
            </a:r>
            <a:endParaRPr/>
          </a:p>
        </p:txBody>
      </p:sp>
      <p:sp>
        <p:nvSpPr>
          <p:cNvPr id="445" name="Google Shape;445;g1e34f58c467_0_19"/>
          <p:cNvSpPr txBox="1">
            <a:spLocks noGrp="1"/>
          </p:cNvSpPr>
          <p:nvPr>
            <p:ph type="body" idx="1"/>
          </p:nvPr>
        </p:nvSpPr>
        <p:spPr>
          <a:xfrm>
            <a:off x="918900" y="1876125"/>
            <a:ext cx="10515600" cy="3874500"/>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90000"/>
              </a:lnSpc>
              <a:spcBef>
                <a:spcPts val="1000"/>
              </a:spcBef>
              <a:spcAft>
                <a:spcPts val="0"/>
              </a:spcAft>
              <a:buSzPct val="100900"/>
              <a:buNone/>
            </a:pPr>
            <a:r>
              <a:rPr lang="fi-FI" sz="3000" u="sng">
                <a:solidFill>
                  <a:schemeClr val="accent5"/>
                </a:solidFill>
              </a:rPr>
              <a:t>Käytettävyyden määritelmä:</a:t>
            </a:r>
            <a:endParaRPr sz="3000" u="sng">
              <a:solidFill>
                <a:schemeClr val="accent5"/>
              </a:solidFill>
            </a:endParaRPr>
          </a:p>
          <a:p>
            <a:pPr marL="0" lvl="0" indent="0" algn="l" rtl="0">
              <a:lnSpc>
                <a:spcPct val="90000"/>
              </a:lnSpc>
              <a:spcBef>
                <a:spcPts val="1000"/>
              </a:spcBef>
              <a:spcAft>
                <a:spcPts val="0"/>
              </a:spcAft>
              <a:buSzPct val="100900"/>
              <a:buNone/>
            </a:pPr>
            <a:r>
              <a:rPr lang="fi-FI" sz="3000">
                <a:solidFill>
                  <a:schemeClr val="dk1"/>
                </a:solidFill>
                <a:highlight>
                  <a:schemeClr val="lt1"/>
                </a:highlight>
              </a:rPr>
              <a:t>Asia on käyttökelpoinen, jos keskivertokykyinen (tai jopa alle keskivertokykyinen) henkilö pystyy keksimään, miten sitä käytetään sen tarkoitukseen ilman, että siitä aiheutuu enemmän vaivaa kuin sen arvo on.</a:t>
            </a:r>
            <a:endParaRPr sz="3000">
              <a:solidFill>
                <a:schemeClr val="dk1"/>
              </a:solidFill>
              <a:highlight>
                <a:schemeClr val="lt1"/>
              </a:highlight>
            </a:endParaRPr>
          </a:p>
          <a:p>
            <a:pPr marL="0" lvl="0" indent="0" algn="l" rtl="0">
              <a:lnSpc>
                <a:spcPct val="90000"/>
              </a:lnSpc>
              <a:spcBef>
                <a:spcPts val="1000"/>
              </a:spcBef>
              <a:spcAft>
                <a:spcPts val="0"/>
              </a:spcAft>
              <a:buSzPct val="100900"/>
              <a:buNone/>
            </a:pPr>
            <a:r>
              <a:rPr lang="fi-FI" sz="3000" u="sng">
                <a:solidFill>
                  <a:schemeClr val="accent5"/>
                </a:solidFill>
                <a:highlight>
                  <a:schemeClr val="lt1"/>
                </a:highlight>
              </a:rPr>
              <a:t>Verkkosivuston käytettävyys:</a:t>
            </a:r>
            <a:endParaRPr sz="3000" u="sng">
              <a:solidFill>
                <a:schemeClr val="accent5"/>
              </a:solidFill>
              <a:highlight>
                <a:schemeClr val="lt1"/>
              </a:highlight>
            </a:endParaRPr>
          </a:p>
          <a:p>
            <a:pPr marL="0" lvl="0" indent="0" algn="l" rtl="0">
              <a:lnSpc>
                <a:spcPct val="100000"/>
              </a:lnSpc>
              <a:spcBef>
                <a:spcPts val="0"/>
              </a:spcBef>
              <a:spcAft>
                <a:spcPts val="0"/>
              </a:spcAft>
              <a:buSzPct val="100900"/>
              <a:buNone/>
            </a:pPr>
            <a:r>
              <a:rPr lang="fi-FI" sz="3000">
                <a:solidFill>
                  <a:schemeClr val="dk1"/>
                </a:solidFill>
                <a:highlight>
                  <a:schemeClr val="lt1"/>
                </a:highlight>
              </a:rPr>
              <a:t>Yleinen kokemus, jonka käyttäjä saa vuorovaikutuksessa verkkosivuston kanssa, erityisesti sen suhteen, kuinka helppoa tai miellyttävää sen käyttö on.</a:t>
            </a:r>
            <a:endParaRPr sz="3000">
              <a:solidFill>
                <a:schemeClr val="dk1"/>
              </a:solidFill>
              <a:highlight>
                <a:schemeClr val="lt1"/>
              </a:highlight>
            </a:endParaRPr>
          </a:p>
        </p:txBody>
      </p:sp>
      <p:sp>
        <p:nvSpPr>
          <p:cNvPr id="446" name="Google Shape;446;g1e34f58c467_0_19"/>
          <p:cNvSpPr txBox="1"/>
          <p:nvPr/>
        </p:nvSpPr>
        <p:spPr>
          <a:xfrm>
            <a:off x="4910100" y="5924400"/>
            <a:ext cx="6639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g1e34f58c467_0_27"/>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Verkkosivuston käytettävyys - mitä asioita tarkkailla</a:t>
            </a:r>
            <a:endParaRPr/>
          </a:p>
        </p:txBody>
      </p:sp>
      <p:sp>
        <p:nvSpPr>
          <p:cNvPr id="453" name="Google Shape;453;g1e34f58c467_0_27"/>
          <p:cNvSpPr txBox="1">
            <a:spLocks noGrp="1"/>
          </p:cNvSpPr>
          <p:nvPr>
            <p:ph type="body" idx="1"/>
          </p:nvPr>
        </p:nvSpPr>
        <p:spPr>
          <a:xfrm>
            <a:off x="838200" y="1824639"/>
            <a:ext cx="3240000" cy="39600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1000"/>
              </a:spcBef>
              <a:spcAft>
                <a:spcPts val="0"/>
              </a:spcAft>
              <a:buSzPts val="2800"/>
              <a:buNone/>
            </a:pPr>
            <a:r>
              <a:rPr lang="fi-FI"/>
              <a:t>Helppo käyttää</a:t>
            </a:r>
            <a:endParaRPr/>
          </a:p>
          <a:p>
            <a:pPr marL="285750" lvl="0" indent="-285750" algn="l" rtl="0">
              <a:lnSpc>
                <a:spcPct val="90000"/>
              </a:lnSpc>
              <a:spcBef>
                <a:spcPts val="1000"/>
              </a:spcBef>
              <a:spcAft>
                <a:spcPts val="0"/>
              </a:spcAft>
              <a:buSzPts val="2800"/>
              <a:buFont typeface="Arial"/>
              <a:buChar char="•"/>
            </a:pPr>
            <a:r>
              <a:rPr lang="fi-FI" sz="1600"/>
              <a:t>Bread crump -navigointi</a:t>
            </a:r>
            <a:endParaRPr sz="1600"/>
          </a:p>
          <a:p>
            <a:pPr marL="285750" lvl="0" indent="-285750" algn="l" rtl="0">
              <a:lnSpc>
                <a:spcPct val="110000"/>
              </a:lnSpc>
              <a:spcBef>
                <a:spcPts val="600"/>
              </a:spcBef>
              <a:spcAft>
                <a:spcPts val="0"/>
              </a:spcAft>
              <a:buSzPts val="2800"/>
              <a:buFont typeface="Arial"/>
              <a:buChar char="•"/>
            </a:pPr>
            <a:r>
              <a:rPr lang="fi-FI" sz="1600"/>
              <a:t>Navigointipainikkeet yläreunassa</a:t>
            </a:r>
            <a:endParaRPr/>
          </a:p>
          <a:p>
            <a:pPr marL="285750" lvl="0" indent="-285750" algn="l" rtl="0">
              <a:lnSpc>
                <a:spcPct val="110000"/>
              </a:lnSpc>
              <a:spcBef>
                <a:spcPts val="600"/>
              </a:spcBef>
              <a:spcAft>
                <a:spcPts val="0"/>
              </a:spcAft>
              <a:buSzPts val="2800"/>
              <a:buFont typeface="Arial"/>
              <a:buChar char="•"/>
            </a:pPr>
            <a:r>
              <a:rPr lang="fi-FI" sz="1600"/>
              <a:t>Call-to-Action-painikkeet ja oikealla olevat painikkeet</a:t>
            </a:r>
            <a:endParaRPr sz="1600"/>
          </a:p>
          <a:p>
            <a:pPr marL="285750" lvl="0" indent="-285750" algn="l" rtl="0">
              <a:lnSpc>
                <a:spcPct val="110000"/>
              </a:lnSpc>
              <a:spcBef>
                <a:spcPts val="600"/>
              </a:spcBef>
              <a:spcAft>
                <a:spcPts val="0"/>
              </a:spcAft>
              <a:buSzPts val="2800"/>
              <a:buFont typeface="Arial"/>
              <a:buChar char="•"/>
            </a:pPr>
            <a:r>
              <a:rPr lang="fi-FI" sz="1600">
                <a:solidFill>
                  <a:schemeClr val="dk1"/>
                </a:solidFill>
              </a:rPr>
              <a:t>Hakupalkki</a:t>
            </a:r>
            <a:endParaRPr sz="1600">
              <a:solidFill>
                <a:schemeClr val="dk1"/>
              </a:solidFill>
            </a:endParaRPr>
          </a:p>
          <a:p>
            <a:pPr marL="285750" lvl="0" indent="-285750" algn="l" rtl="0">
              <a:lnSpc>
                <a:spcPct val="110000"/>
              </a:lnSpc>
              <a:spcBef>
                <a:spcPts val="600"/>
              </a:spcBef>
              <a:spcAft>
                <a:spcPts val="0"/>
              </a:spcAft>
              <a:buSzPts val="2800"/>
              <a:buFont typeface="Arial"/>
              <a:buChar char="•"/>
            </a:pPr>
            <a:r>
              <a:rPr lang="fi-FI" sz="1600">
                <a:solidFill>
                  <a:schemeClr val="dk1"/>
                </a:solidFill>
              </a:rPr>
              <a:t>Monikielisyys </a:t>
            </a:r>
            <a:endParaRPr/>
          </a:p>
          <a:p>
            <a:pPr marL="0" lvl="0" indent="0" algn="l" rtl="0">
              <a:lnSpc>
                <a:spcPct val="110000"/>
              </a:lnSpc>
              <a:spcBef>
                <a:spcPts val="600"/>
              </a:spcBef>
              <a:spcAft>
                <a:spcPts val="0"/>
              </a:spcAft>
              <a:buSzPts val="2800"/>
              <a:buNone/>
            </a:pPr>
            <a:endParaRPr sz="1600">
              <a:solidFill>
                <a:schemeClr val="dk1"/>
              </a:solidFill>
            </a:endParaRPr>
          </a:p>
        </p:txBody>
      </p:sp>
      <p:sp>
        <p:nvSpPr>
          <p:cNvPr id="454" name="Google Shape;454;g1e34f58c467_0_27"/>
          <p:cNvSpPr txBox="1"/>
          <p:nvPr/>
        </p:nvSpPr>
        <p:spPr>
          <a:xfrm>
            <a:off x="4341542" y="1809327"/>
            <a:ext cx="3240000" cy="3960000"/>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1000"/>
              </a:spcBef>
              <a:spcAft>
                <a:spcPts val="0"/>
              </a:spcAft>
              <a:buClr>
                <a:srgbClr val="161249"/>
              </a:buClr>
              <a:buSzPts val="2800"/>
              <a:buFont typeface="Arial"/>
              <a:buNone/>
            </a:pPr>
            <a:r>
              <a:rPr lang="fi-FI" sz="2800" b="0" i="0" u="none" strike="noStrike" cap="none">
                <a:solidFill>
                  <a:srgbClr val="161249"/>
                </a:solidFill>
                <a:latin typeface="Arial"/>
                <a:ea typeface="Arial"/>
                <a:cs typeface="Arial"/>
                <a:sym typeface="Arial"/>
              </a:rPr>
              <a:t>Ulkonäkö</a:t>
            </a:r>
            <a:endParaRPr sz="1400" b="0" i="0" u="none" strike="noStrike" cap="none">
              <a:solidFill>
                <a:srgbClr val="000000"/>
              </a:solidFill>
              <a:latin typeface="Arial"/>
              <a:ea typeface="Arial"/>
              <a:cs typeface="Arial"/>
              <a:sym typeface="Arial"/>
            </a:endParaRPr>
          </a:p>
          <a:p>
            <a:pPr marL="285750" marR="0" lvl="0" indent="-285750" algn="l" rtl="0">
              <a:lnSpc>
                <a:spcPct val="110000"/>
              </a:lnSpc>
              <a:spcBef>
                <a:spcPts val="600"/>
              </a:spcBef>
              <a:spcAft>
                <a:spcPts val="0"/>
              </a:spcAft>
              <a:buClr>
                <a:srgbClr val="161249"/>
              </a:buClr>
              <a:buSzPts val="2800"/>
              <a:buFont typeface="Arial"/>
              <a:buChar char="•"/>
            </a:pPr>
            <a:r>
              <a:rPr lang="fi-FI" sz="1600" b="0" i="0" u="none" strike="noStrike" cap="none">
                <a:solidFill>
                  <a:srgbClr val="161249"/>
                </a:solidFill>
                <a:latin typeface="Arial"/>
                <a:ea typeface="Arial"/>
                <a:cs typeface="Arial"/>
                <a:sym typeface="Arial"/>
              </a:rPr>
              <a:t>Napsautettava teksti on merkitty värillä tai alleviivauksella</a:t>
            </a:r>
            <a:endParaRPr sz="1400" b="0" i="0" u="none" strike="noStrike" cap="none">
              <a:solidFill>
                <a:srgbClr val="000000"/>
              </a:solidFill>
              <a:latin typeface="Arial"/>
              <a:ea typeface="Arial"/>
              <a:cs typeface="Arial"/>
              <a:sym typeface="Arial"/>
            </a:endParaRPr>
          </a:p>
          <a:p>
            <a:pPr marL="285750" marR="0" lvl="0" indent="-285750" algn="l" rtl="0">
              <a:lnSpc>
                <a:spcPct val="110000"/>
              </a:lnSpc>
              <a:spcBef>
                <a:spcPts val="600"/>
              </a:spcBef>
              <a:spcAft>
                <a:spcPts val="0"/>
              </a:spcAft>
              <a:buClr>
                <a:srgbClr val="161249"/>
              </a:buClr>
              <a:buSzPts val="2800"/>
              <a:buFont typeface="Arial"/>
              <a:buChar char="•"/>
            </a:pPr>
            <a:r>
              <a:rPr lang="fi-FI" sz="1600" b="0" i="0" u="none" strike="noStrike" cap="none">
                <a:solidFill>
                  <a:schemeClr val="dk1"/>
                </a:solidFill>
                <a:latin typeface="Arial"/>
                <a:ea typeface="Arial"/>
                <a:cs typeface="Arial"/>
                <a:sym typeface="Arial"/>
              </a:rPr>
              <a:t>Video</a:t>
            </a:r>
            <a:endParaRPr sz="1600" b="0" i="0" u="none" strike="noStrike" cap="none">
              <a:solidFill>
                <a:srgbClr val="161249"/>
              </a:solidFill>
              <a:latin typeface="Arial"/>
              <a:ea typeface="Arial"/>
              <a:cs typeface="Arial"/>
              <a:sym typeface="Arial"/>
            </a:endParaRPr>
          </a:p>
          <a:p>
            <a:pPr marL="285750" marR="0" lvl="0" indent="-285750" algn="l" rtl="0">
              <a:lnSpc>
                <a:spcPct val="110000"/>
              </a:lnSpc>
              <a:spcBef>
                <a:spcPts val="600"/>
              </a:spcBef>
              <a:spcAft>
                <a:spcPts val="0"/>
              </a:spcAft>
              <a:buClr>
                <a:srgbClr val="161249"/>
              </a:buClr>
              <a:buSzPts val="2800"/>
              <a:buFont typeface="Arial"/>
              <a:buChar char="•"/>
            </a:pPr>
            <a:r>
              <a:rPr lang="fi-FI" sz="1600" b="0" i="0" u="none" strike="noStrike" cap="none">
                <a:solidFill>
                  <a:srgbClr val="161249"/>
                </a:solidFill>
                <a:latin typeface="Arial"/>
                <a:ea typeface="Arial"/>
                <a:cs typeface="Arial"/>
                <a:sym typeface="Arial"/>
              </a:rPr>
              <a:t>Mobiili ensin -suunnittelu</a:t>
            </a:r>
            <a:endParaRPr sz="1400" b="0" i="0" u="none" strike="noStrike" cap="none">
              <a:solidFill>
                <a:srgbClr val="000000"/>
              </a:solidFill>
              <a:latin typeface="Arial"/>
              <a:ea typeface="Arial"/>
              <a:cs typeface="Arial"/>
              <a:sym typeface="Arial"/>
            </a:endParaRPr>
          </a:p>
          <a:p>
            <a:pPr marL="285750" marR="0" lvl="0" indent="-285750" algn="l" rtl="0">
              <a:lnSpc>
                <a:spcPct val="110000"/>
              </a:lnSpc>
              <a:spcBef>
                <a:spcPts val="600"/>
              </a:spcBef>
              <a:spcAft>
                <a:spcPts val="0"/>
              </a:spcAft>
              <a:buClr>
                <a:srgbClr val="161249"/>
              </a:buClr>
              <a:buSzPts val="2800"/>
              <a:buFont typeface="Arial"/>
              <a:buChar char="•"/>
            </a:pPr>
            <a:r>
              <a:rPr lang="fi-FI" sz="1600" b="0" i="0" u="none" strike="noStrike" cap="none">
                <a:solidFill>
                  <a:srgbClr val="161249"/>
                </a:solidFill>
                <a:latin typeface="Arial"/>
                <a:ea typeface="Arial"/>
                <a:cs typeface="Arial"/>
                <a:sym typeface="Arial"/>
              </a:rPr>
              <a:t>Sivuston rakenne ja navigointi</a:t>
            </a:r>
            <a:endParaRPr sz="1400" b="0" i="0" u="none" strike="noStrike" cap="none">
              <a:solidFill>
                <a:srgbClr val="000000"/>
              </a:solidFill>
              <a:latin typeface="Arial"/>
              <a:ea typeface="Arial"/>
              <a:cs typeface="Arial"/>
              <a:sym typeface="Arial"/>
            </a:endParaRPr>
          </a:p>
          <a:p>
            <a:pPr marL="0" marR="0" lvl="0" indent="0" algn="l" rtl="0">
              <a:lnSpc>
                <a:spcPct val="110000"/>
              </a:lnSpc>
              <a:spcBef>
                <a:spcPts val="600"/>
              </a:spcBef>
              <a:spcAft>
                <a:spcPts val="0"/>
              </a:spcAft>
              <a:buClr>
                <a:srgbClr val="161249"/>
              </a:buClr>
              <a:buSzPts val="2800"/>
              <a:buFont typeface="Arial"/>
              <a:buNone/>
            </a:pPr>
            <a:endParaRPr sz="1600" b="0" i="0" u="none" strike="noStrike" cap="none">
              <a:solidFill>
                <a:schemeClr val="dk1"/>
              </a:solidFill>
              <a:latin typeface="Arial"/>
              <a:ea typeface="Arial"/>
              <a:cs typeface="Arial"/>
              <a:sym typeface="Arial"/>
            </a:endParaRPr>
          </a:p>
        </p:txBody>
      </p:sp>
      <p:sp>
        <p:nvSpPr>
          <p:cNvPr id="455" name="Google Shape;455;g1e34f58c467_0_27"/>
          <p:cNvSpPr txBox="1"/>
          <p:nvPr/>
        </p:nvSpPr>
        <p:spPr>
          <a:xfrm>
            <a:off x="7850458" y="1824639"/>
            <a:ext cx="3240000" cy="3960000"/>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600"/>
              </a:spcBef>
              <a:spcAft>
                <a:spcPts val="0"/>
              </a:spcAft>
              <a:buClr>
                <a:srgbClr val="161249"/>
              </a:buClr>
              <a:buSzPts val="2800"/>
              <a:buFont typeface="Arial"/>
              <a:buNone/>
            </a:pPr>
            <a:r>
              <a:rPr lang="fi-FI" sz="2800" b="0" i="0" u="none" strike="noStrike" cap="none">
                <a:solidFill>
                  <a:srgbClr val="161249"/>
                </a:solidFill>
                <a:latin typeface="Arial"/>
                <a:ea typeface="Arial"/>
                <a:cs typeface="Arial"/>
                <a:sym typeface="Arial"/>
              </a:rPr>
              <a:t>Luottamus</a:t>
            </a:r>
            <a:endParaRPr sz="1600" b="0" i="0" u="none" strike="noStrike" cap="none">
              <a:solidFill>
                <a:srgbClr val="161249"/>
              </a:solidFill>
              <a:latin typeface="Arial"/>
              <a:ea typeface="Arial"/>
              <a:cs typeface="Arial"/>
              <a:sym typeface="Arial"/>
            </a:endParaRPr>
          </a:p>
          <a:p>
            <a:pPr marL="285750" marR="0" lvl="0" indent="-285750" algn="l" rtl="0">
              <a:lnSpc>
                <a:spcPct val="110000"/>
              </a:lnSpc>
              <a:spcBef>
                <a:spcPts val="600"/>
              </a:spcBef>
              <a:spcAft>
                <a:spcPts val="0"/>
              </a:spcAft>
              <a:buClr>
                <a:srgbClr val="161249"/>
              </a:buClr>
              <a:buSzPts val="2800"/>
              <a:buFont typeface="Arial"/>
              <a:buChar char="•"/>
            </a:pPr>
            <a:r>
              <a:rPr lang="fi-FI" sz="1600" b="0" i="0" u="none" strike="noStrike" cap="none">
                <a:solidFill>
                  <a:schemeClr val="dk1"/>
                </a:solidFill>
                <a:latin typeface="Arial"/>
                <a:ea typeface="Arial"/>
                <a:cs typeface="Arial"/>
                <a:sym typeface="Arial"/>
              </a:rPr>
              <a:t>Arvostelut ja palaute</a:t>
            </a:r>
            <a:endParaRPr sz="1400" b="0" i="0" u="none" strike="noStrike" cap="none">
              <a:solidFill>
                <a:srgbClr val="000000"/>
              </a:solidFill>
              <a:latin typeface="Arial"/>
              <a:ea typeface="Arial"/>
              <a:cs typeface="Arial"/>
              <a:sym typeface="Arial"/>
            </a:endParaRPr>
          </a:p>
          <a:p>
            <a:pPr marL="285750" marR="0" lvl="0" indent="-285750" algn="l" rtl="0">
              <a:lnSpc>
                <a:spcPct val="110000"/>
              </a:lnSpc>
              <a:spcBef>
                <a:spcPts val="600"/>
              </a:spcBef>
              <a:spcAft>
                <a:spcPts val="0"/>
              </a:spcAft>
              <a:buClr>
                <a:srgbClr val="161249"/>
              </a:buClr>
              <a:buSzPts val="2800"/>
              <a:buFont typeface="Arial"/>
              <a:buChar char="•"/>
            </a:pPr>
            <a:r>
              <a:rPr lang="fi-FI" sz="1600" b="0" i="0" u="none" strike="noStrike" cap="none">
                <a:solidFill>
                  <a:schemeClr val="dk1"/>
                </a:solidFill>
                <a:latin typeface="Arial"/>
                <a:ea typeface="Arial"/>
                <a:cs typeface="Arial"/>
                <a:sym typeface="Arial"/>
              </a:rPr>
              <a:t>Verkkotunnus</a:t>
            </a:r>
            <a:endParaRPr sz="1400" b="0" i="0" u="none" strike="noStrike" cap="none">
              <a:solidFill>
                <a:srgbClr val="000000"/>
              </a:solidFill>
              <a:latin typeface="Arial"/>
              <a:ea typeface="Arial"/>
              <a:cs typeface="Arial"/>
              <a:sym typeface="Arial"/>
            </a:endParaRPr>
          </a:p>
          <a:p>
            <a:pPr marL="285750" marR="0" lvl="0" indent="-285750" algn="l" rtl="0">
              <a:lnSpc>
                <a:spcPct val="110000"/>
              </a:lnSpc>
              <a:spcBef>
                <a:spcPts val="600"/>
              </a:spcBef>
              <a:spcAft>
                <a:spcPts val="0"/>
              </a:spcAft>
              <a:buClr>
                <a:srgbClr val="161249"/>
              </a:buClr>
              <a:buSzPts val="2800"/>
              <a:buFont typeface="Arial"/>
              <a:buChar char="•"/>
            </a:pPr>
            <a:r>
              <a:rPr lang="fi-FI" sz="1600">
                <a:solidFill>
                  <a:schemeClr val="dk1"/>
                </a:solidFill>
              </a:rPr>
              <a:t>Domainin uskottavuus (doman authority)</a:t>
            </a:r>
            <a:endParaRPr sz="1400" b="0" i="0" u="none" strike="noStrike" cap="none">
              <a:solidFill>
                <a:srgbClr val="000000"/>
              </a:solidFill>
              <a:latin typeface="Arial"/>
              <a:ea typeface="Arial"/>
              <a:cs typeface="Arial"/>
              <a:sym typeface="Arial"/>
            </a:endParaRPr>
          </a:p>
          <a:p>
            <a:pPr marL="285750" marR="0" lvl="0" indent="-285750" algn="l" rtl="0">
              <a:lnSpc>
                <a:spcPct val="110000"/>
              </a:lnSpc>
              <a:spcBef>
                <a:spcPts val="600"/>
              </a:spcBef>
              <a:spcAft>
                <a:spcPts val="0"/>
              </a:spcAft>
              <a:buClr>
                <a:srgbClr val="161249"/>
              </a:buClr>
              <a:buSzPts val="2800"/>
              <a:buFont typeface="Arial"/>
              <a:buChar char="•"/>
            </a:pPr>
            <a:r>
              <a:rPr lang="fi-FI" sz="1600" b="0" i="0" u="none" strike="noStrike" cap="none">
                <a:solidFill>
                  <a:schemeClr val="dk1"/>
                </a:solidFill>
                <a:latin typeface="Arial"/>
                <a:ea typeface="Arial"/>
                <a:cs typeface="Arial"/>
                <a:sym typeface="Arial"/>
              </a:rPr>
              <a:t>Ajantasainen sisältö</a:t>
            </a:r>
            <a:endParaRPr sz="1400" b="0" i="0" u="none" strike="noStrike" cap="none">
              <a:solidFill>
                <a:srgbClr val="000000"/>
              </a:solidFill>
              <a:latin typeface="Arial"/>
              <a:ea typeface="Arial"/>
              <a:cs typeface="Arial"/>
              <a:sym typeface="Arial"/>
            </a:endParaRPr>
          </a:p>
          <a:p>
            <a:pPr marL="0" marR="0" lvl="0" indent="0" algn="l" rtl="0">
              <a:lnSpc>
                <a:spcPct val="110000"/>
              </a:lnSpc>
              <a:spcBef>
                <a:spcPts val="600"/>
              </a:spcBef>
              <a:spcAft>
                <a:spcPts val="0"/>
              </a:spcAft>
              <a:buClr>
                <a:srgbClr val="161249"/>
              </a:buClr>
              <a:buSzPts val="2800"/>
              <a:buFont typeface="Arial"/>
              <a:buNone/>
            </a:pP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7"/>
          <p:cNvSpPr txBox="1">
            <a:spLocks noGrp="1"/>
          </p:cNvSpPr>
          <p:nvPr>
            <p:ph type="ctrTitle" idx="4294967295"/>
          </p:nvPr>
        </p:nvSpPr>
        <p:spPr>
          <a:xfrm>
            <a:off x="1524000" y="2370407"/>
            <a:ext cx="9144000" cy="1058593"/>
          </a:xfrm>
          <a:prstGeom prst="rect">
            <a:avLst/>
          </a:prstGeom>
          <a:noFill/>
          <a:ln>
            <a:noFill/>
          </a:ln>
        </p:spPr>
        <p:txBody>
          <a:bodyPr spcFirstLastPara="1" wrap="square" lIns="91425" tIns="45700" rIns="91425" bIns="45700" anchor="b" anchorCtr="0">
            <a:normAutofit fontScale="90000"/>
          </a:bodyPr>
          <a:lstStyle/>
          <a:p>
            <a:pPr marL="0" marR="0" lvl="0" indent="0" algn="ctr" rtl="0">
              <a:lnSpc>
                <a:spcPct val="90000"/>
              </a:lnSpc>
              <a:spcBef>
                <a:spcPts val="0"/>
              </a:spcBef>
              <a:spcAft>
                <a:spcPts val="0"/>
              </a:spcAft>
              <a:buClr>
                <a:schemeClr val="dk1"/>
              </a:buClr>
              <a:buSzPct val="136362"/>
              <a:buFont typeface="Calibri"/>
              <a:buNone/>
            </a:pPr>
            <a:r>
              <a:rPr lang="fi-FI" sz="4400" b="1" i="0" u="none" strike="noStrike" cap="none">
                <a:solidFill>
                  <a:srgbClr val="161249"/>
                </a:solidFill>
                <a:latin typeface="Arial"/>
                <a:ea typeface="Arial"/>
                <a:cs typeface="Arial"/>
                <a:sym typeface="Arial"/>
              </a:rPr>
              <a:t>Tunne asiakkaasi:</a:t>
            </a:r>
            <a:endParaRPr sz="4400" b="1" i="0" u="none" strike="noStrike" cap="none">
              <a:solidFill>
                <a:srgbClr val="161249"/>
              </a:solidFill>
              <a:latin typeface="Arial"/>
              <a:ea typeface="Arial"/>
              <a:cs typeface="Arial"/>
              <a:sym typeface="Arial"/>
            </a:endParaRPr>
          </a:p>
          <a:p>
            <a:pPr marL="0" lvl="0" indent="0" algn="ctr" rtl="0">
              <a:spcBef>
                <a:spcPts val="0"/>
              </a:spcBef>
              <a:spcAft>
                <a:spcPts val="0"/>
              </a:spcAft>
              <a:buClr>
                <a:schemeClr val="dk1"/>
              </a:buClr>
              <a:buSzPts val="990"/>
              <a:buFont typeface="Arial"/>
              <a:buNone/>
            </a:pPr>
            <a:r>
              <a:rPr lang="fi-FI"/>
              <a:t>Asiakassegmentoinnit ja ostajapersoonat</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sp>
        <p:nvSpPr>
          <p:cNvPr id="467" name="Google Shape;467;p18"/>
          <p:cNvSpPr txBox="1">
            <a:spLocks noGrp="1"/>
          </p:cNvSpPr>
          <p:nvPr>
            <p:ph type="title" idx="4294967295"/>
          </p:nvPr>
        </p:nvSpPr>
        <p:spPr>
          <a:xfrm>
            <a:off x="2417762" y="335334"/>
            <a:ext cx="10985500" cy="93345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200"/>
              <a:buFont typeface="Calibri"/>
              <a:buNone/>
            </a:pPr>
            <a:r>
              <a:rPr lang="fi-FI" sz="4000"/>
              <a:t>Kehen tähtäät?</a:t>
            </a:r>
            <a:endParaRPr sz="4000"/>
          </a:p>
        </p:txBody>
      </p:sp>
      <p:pic>
        <p:nvPicPr>
          <p:cNvPr id="468" name="Google Shape;468;p18" descr="C:\Users\Timo\AppData\Local\Temp\MP900444217.JPG"/>
          <p:cNvPicPr preferRelativeResize="0">
            <a:picLocks noGrp="1"/>
          </p:cNvPicPr>
          <p:nvPr>
            <p:ph type="body" idx="4294967295"/>
          </p:nvPr>
        </p:nvPicPr>
        <p:blipFill rotWithShape="1">
          <a:blip r:embed="rId3">
            <a:alphaModFix/>
          </a:blip>
          <a:srcRect/>
          <a:stretch/>
        </p:blipFill>
        <p:spPr>
          <a:xfrm>
            <a:off x="2417762" y="1268784"/>
            <a:ext cx="7356475" cy="4895850"/>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73"/>
        <p:cNvGrpSpPr/>
        <p:nvPr/>
      </p:nvGrpSpPr>
      <p:grpSpPr>
        <a:xfrm>
          <a:off x="0" y="0"/>
          <a:ext cx="0" cy="0"/>
          <a:chOff x="0" y="0"/>
          <a:chExt cx="0" cy="0"/>
        </a:xfrm>
      </p:grpSpPr>
      <p:sp>
        <p:nvSpPr>
          <p:cNvPr id="474" name="Google Shape;474;g249b0714a81_0_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Ostajapersoona</a:t>
            </a:r>
            <a:endParaRPr/>
          </a:p>
        </p:txBody>
      </p:sp>
      <p:sp>
        <p:nvSpPr>
          <p:cNvPr id="475" name="Google Shape;475;g249b0714a81_0_1"/>
          <p:cNvSpPr txBox="1">
            <a:spLocks noGrp="1"/>
          </p:cNvSpPr>
          <p:nvPr>
            <p:ph type="body" idx="1"/>
          </p:nvPr>
        </p:nvSpPr>
        <p:spPr>
          <a:xfrm>
            <a:off x="838200" y="2744700"/>
            <a:ext cx="10515600" cy="33933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SzPts val="2800"/>
              <a:buNone/>
            </a:pPr>
            <a:r>
              <a:rPr lang="fi-FI"/>
              <a:t>Ostajapersoona on </a:t>
            </a:r>
            <a:r>
              <a:rPr lang="fi-FI" b="1"/>
              <a:t>kuvitteellinen esitys ihanneasiakkaastasi</a:t>
            </a:r>
            <a:r>
              <a:rPr lang="fi-FI"/>
              <a:t>, joka perustuu markkinatutkimukseen ja olemassa olevia asiakkaitasi koskeviin todellisiin tietoihin. </a:t>
            </a:r>
            <a:endParaRPr/>
          </a:p>
          <a:p>
            <a:pPr marL="0" lvl="0" indent="0" algn="l" rtl="0">
              <a:lnSpc>
                <a:spcPct val="90000"/>
              </a:lnSpc>
              <a:spcBef>
                <a:spcPts val="1000"/>
              </a:spcBef>
              <a:spcAft>
                <a:spcPts val="0"/>
              </a:spcAft>
              <a:buSzPts val="2800"/>
              <a:buNone/>
            </a:pPr>
            <a:endParaRPr/>
          </a:p>
          <a:p>
            <a:pPr marL="0" lvl="0" indent="0" algn="l" rtl="0">
              <a:lnSpc>
                <a:spcPct val="90000"/>
              </a:lnSpc>
              <a:spcBef>
                <a:spcPts val="1000"/>
              </a:spcBef>
              <a:spcAft>
                <a:spcPts val="0"/>
              </a:spcAft>
              <a:buSzPts val="2800"/>
              <a:buNone/>
            </a:pPr>
            <a:r>
              <a:rPr lang="fi-FI"/>
              <a:t>Tiedot, oivallukset ja tutkimustulokset saavat inhimillisen ulottuvuuden yhdistämällä niihin henkilökohtaisia piirteitä.</a:t>
            </a:r>
            <a:endParaRPr/>
          </a:p>
          <a:p>
            <a:pPr marL="0" lvl="0" indent="0" algn="l" rtl="0">
              <a:lnSpc>
                <a:spcPct val="90000"/>
              </a:lnSpc>
              <a:spcBef>
                <a:spcPts val="1000"/>
              </a:spcBef>
              <a:spcAft>
                <a:spcPts val="0"/>
              </a:spcAft>
              <a:buSzPts val="2800"/>
              <a:buNone/>
            </a:pP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80"/>
        <p:cNvGrpSpPr/>
        <p:nvPr/>
      </p:nvGrpSpPr>
      <p:grpSpPr>
        <a:xfrm>
          <a:off x="0" y="0"/>
          <a:ext cx="0" cy="0"/>
          <a:chOff x="0" y="0"/>
          <a:chExt cx="0" cy="0"/>
        </a:xfrm>
      </p:grpSpPr>
      <p:sp>
        <p:nvSpPr>
          <p:cNvPr id="481" name="Google Shape;481;g251abec23f1_0_1"/>
          <p:cNvSpPr txBox="1">
            <a:spLocks noGrp="1"/>
          </p:cNvSpPr>
          <p:nvPr>
            <p:ph type="title"/>
          </p:nvPr>
        </p:nvSpPr>
        <p:spPr>
          <a:xfrm>
            <a:off x="550863" y="476250"/>
            <a:ext cx="11090400" cy="1009800"/>
          </a:xfrm>
          <a:prstGeom prst="rect">
            <a:avLst/>
          </a:prstGeom>
          <a:noFill/>
          <a:ln>
            <a:noFill/>
          </a:ln>
        </p:spPr>
        <p:txBody>
          <a:bodyPr spcFirstLastPara="1" wrap="square" lIns="0" tIns="45700" rIns="91425" bIns="45700" anchor="ctr" anchorCtr="0">
            <a:normAutofit/>
          </a:bodyPr>
          <a:lstStyle/>
          <a:p>
            <a:pPr marL="0" lvl="0" indent="0" algn="l" rtl="0">
              <a:lnSpc>
                <a:spcPct val="90000"/>
              </a:lnSpc>
              <a:spcBef>
                <a:spcPts val="0"/>
              </a:spcBef>
              <a:spcAft>
                <a:spcPts val="0"/>
              </a:spcAft>
              <a:buSzPts val="1800"/>
              <a:buNone/>
            </a:pPr>
            <a:r>
              <a:rPr lang="fi-FI"/>
              <a:t>Ostajapersoona</a:t>
            </a:r>
            <a:endParaRPr/>
          </a:p>
        </p:txBody>
      </p:sp>
      <p:sp>
        <p:nvSpPr>
          <p:cNvPr id="482" name="Google Shape;482;g251abec23f1_0_1"/>
          <p:cNvSpPr txBox="1">
            <a:spLocks noGrp="1"/>
          </p:cNvSpPr>
          <p:nvPr>
            <p:ph type="body" idx="1"/>
          </p:nvPr>
        </p:nvSpPr>
        <p:spPr>
          <a:xfrm>
            <a:off x="6376900" y="1486050"/>
            <a:ext cx="5564400" cy="4597500"/>
          </a:xfrm>
          <a:prstGeom prst="rect">
            <a:avLst/>
          </a:prstGeom>
          <a:noFill/>
          <a:ln>
            <a:noFill/>
          </a:ln>
        </p:spPr>
        <p:txBody>
          <a:bodyPr spcFirstLastPara="1" wrap="square" lIns="0" tIns="45700" rIns="91425" bIns="45700" anchor="t" anchorCtr="0">
            <a:normAutofit fontScale="92500" lnSpcReduction="20000"/>
          </a:bodyPr>
          <a:lstStyle/>
          <a:p>
            <a:pPr marL="0" marR="0" lvl="0" indent="0" algn="l" rtl="0">
              <a:lnSpc>
                <a:spcPct val="90000"/>
              </a:lnSpc>
              <a:spcBef>
                <a:spcPts val="1000"/>
              </a:spcBef>
              <a:spcAft>
                <a:spcPts val="0"/>
              </a:spcAft>
              <a:buSzPct val="69498"/>
              <a:buNone/>
            </a:pPr>
            <a:r>
              <a:rPr lang="fi-FI" u="sng"/>
              <a:t>Miksi pelkät persoonat eivät riitä?</a:t>
            </a:r>
            <a:endParaRPr u="sng"/>
          </a:p>
          <a:p>
            <a:pPr marL="457200" marR="0" lvl="0" indent="-393065" algn="l" rtl="0">
              <a:lnSpc>
                <a:spcPct val="100000"/>
              </a:lnSpc>
              <a:spcBef>
                <a:spcPts val="1000"/>
              </a:spcBef>
              <a:spcAft>
                <a:spcPts val="0"/>
              </a:spcAft>
              <a:buSzPct val="100000"/>
              <a:buChar char="●"/>
            </a:pPr>
            <a:r>
              <a:rPr lang="fi-FI"/>
              <a:t>Hyviä persoonallisuuksia ei laadita kirjoituspöydän takaa! </a:t>
            </a:r>
            <a:endParaRPr/>
          </a:p>
          <a:p>
            <a:pPr marL="457200" marR="0" lvl="0" indent="0" algn="l" rtl="0">
              <a:lnSpc>
                <a:spcPct val="100000"/>
              </a:lnSpc>
              <a:spcBef>
                <a:spcPts val="1000"/>
              </a:spcBef>
              <a:spcAft>
                <a:spcPts val="0"/>
              </a:spcAft>
              <a:buNone/>
            </a:pPr>
            <a:endParaRPr/>
          </a:p>
          <a:p>
            <a:pPr marL="457200" marR="0" lvl="0" indent="-393065" algn="l" rtl="0">
              <a:lnSpc>
                <a:spcPct val="100000"/>
              </a:lnSpc>
              <a:spcBef>
                <a:spcPts val="0"/>
              </a:spcBef>
              <a:spcAft>
                <a:spcPts val="0"/>
              </a:spcAft>
              <a:buSzPct val="100000"/>
              <a:buChar char="●"/>
            </a:pPr>
            <a:r>
              <a:rPr lang="fi-FI"/>
              <a:t>Data-analyysi ei anna tietoa kävijöiden käyttäytymisen motiiveista. </a:t>
            </a:r>
            <a:endParaRPr/>
          </a:p>
          <a:p>
            <a:pPr marL="457200" marR="0" lvl="0" indent="0" algn="l" rtl="0">
              <a:lnSpc>
                <a:spcPct val="100000"/>
              </a:lnSpc>
              <a:spcBef>
                <a:spcPts val="0"/>
              </a:spcBef>
              <a:spcAft>
                <a:spcPts val="0"/>
              </a:spcAft>
              <a:buNone/>
            </a:pPr>
            <a:endParaRPr/>
          </a:p>
          <a:p>
            <a:pPr marL="457200" marR="0" lvl="0" indent="-393065" algn="l" rtl="0">
              <a:lnSpc>
                <a:spcPct val="100000"/>
              </a:lnSpc>
              <a:spcBef>
                <a:spcPts val="0"/>
              </a:spcBef>
              <a:spcAft>
                <a:spcPts val="0"/>
              </a:spcAft>
              <a:buSzPct val="100000"/>
              <a:buChar char="●"/>
            </a:pPr>
            <a:r>
              <a:rPr lang="fi-FI"/>
              <a:t>Siksi on tärkeää saada myös laadullista tietoa esimerkiksi kyselyjen ja haastattelujen avulla.</a:t>
            </a:r>
            <a:endParaRPr/>
          </a:p>
          <a:p>
            <a:pPr marL="457200" marR="0" lvl="0" indent="0" algn="l" rtl="0">
              <a:lnSpc>
                <a:spcPct val="90000"/>
              </a:lnSpc>
              <a:spcBef>
                <a:spcPts val="1000"/>
              </a:spcBef>
              <a:spcAft>
                <a:spcPts val="0"/>
              </a:spcAft>
              <a:buSzPct val="69498"/>
              <a:buNone/>
            </a:pPr>
            <a:endParaRPr/>
          </a:p>
        </p:txBody>
      </p:sp>
      <p:sp>
        <p:nvSpPr>
          <p:cNvPr id="483" name="Google Shape;483;g251abec23f1_0_1"/>
          <p:cNvSpPr txBox="1">
            <a:spLocks noGrp="1"/>
          </p:cNvSpPr>
          <p:nvPr>
            <p:ph type="body" idx="2"/>
          </p:nvPr>
        </p:nvSpPr>
        <p:spPr>
          <a:xfrm>
            <a:off x="635375" y="1560475"/>
            <a:ext cx="5463000" cy="4996800"/>
          </a:xfrm>
          <a:prstGeom prst="rect">
            <a:avLst/>
          </a:prstGeom>
          <a:noFill/>
          <a:ln>
            <a:noFill/>
          </a:ln>
        </p:spPr>
        <p:txBody>
          <a:bodyPr spcFirstLastPara="1" wrap="square" lIns="0" tIns="45700" rIns="91425" bIns="45700" anchor="t" anchorCtr="0">
            <a:normAutofit lnSpcReduction="20000"/>
          </a:bodyPr>
          <a:lstStyle/>
          <a:p>
            <a:pPr marL="0" lvl="0" indent="0" algn="l" rtl="0">
              <a:lnSpc>
                <a:spcPct val="90000"/>
              </a:lnSpc>
              <a:spcBef>
                <a:spcPts val="1000"/>
              </a:spcBef>
              <a:spcAft>
                <a:spcPts val="0"/>
              </a:spcAft>
              <a:buClr>
                <a:schemeClr val="dk1"/>
              </a:buClr>
              <a:buSzPts val="2800"/>
              <a:buFont typeface="Arial"/>
              <a:buNone/>
            </a:pPr>
            <a:r>
              <a:rPr lang="fi-FI" u="sng"/>
              <a:t>Miksi persoonia käytetään?</a:t>
            </a:r>
            <a:endParaRPr u="sng"/>
          </a:p>
          <a:p>
            <a:pPr marL="457200" lvl="0" indent="-406400" algn="l" rtl="0">
              <a:lnSpc>
                <a:spcPct val="100000"/>
              </a:lnSpc>
              <a:spcBef>
                <a:spcPts val="1000"/>
              </a:spcBef>
              <a:spcAft>
                <a:spcPts val="0"/>
              </a:spcAft>
              <a:buSzPts val="2800"/>
              <a:buChar char="●"/>
            </a:pPr>
            <a:r>
              <a:rPr lang="fi-FI"/>
              <a:t>Auttaa ymmärtämään kohderyhmää paremmin ja räätälöimään markkinointistrategian kohderyhmän erityistarpeisiin, käyttäytymiseen ja mieltymyksiin.</a:t>
            </a:r>
            <a:endParaRPr/>
          </a:p>
          <a:p>
            <a:pPr marL="457200" lvl="0" indent="0" algn="l" rtl="0">
              <a:lnSpc>
                <a:spcPct val="100000"/>
              </a:lnSpc>
              <a:spcBef>
                <a:spcPts val="1000"/>
              </a:spcBef>
              <a:spcAft>
                <a:spcPts val="0"/>
              </a:spcAft>
              <a:buNone/>
            </a:pPr>
            <a:endParaRPr/>
          </a:p>
          <a:p>
            <a:pPr marL="457200" lvl="0" indent="-406400" algn="l" rtl="0">
              <a:lnSpc>
                <a:spcPct val="90000"/>
              </a:lnSpc>
              <a:spcBef>
                <a:spcPts val="0"/>
              </a:spcBef>
              <a:spcAft>
                <a:spcPts val="0"/>
              </a:spcAft>
              <a:buSzPts val="2800"/>
              <a:buChar char="●"/>
            </a:pPr>
            <a:r>
              <a:rPr lang="fi-FI"/>
              <a:t>Empatiaa vahvistava menetelmä, jonka avulla verkkosivustoa kehitetään enemmän käyttäjän näkökulmasta.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88"/>
        <p:cNvGrpSpPr/>
        <p:nvPr/>
      </p:nvGrpSpPr>
      <p:grpSpPr>
        <a:xfrm>
          <a:off x="0" y="0"/>
          <a:ext cx="0" cy="0"/>
          <a:chOff x="0" y="0"/>
          <a:chExt cx="0" cy="0"/>
        </a:xfrm>
      </p:grpSpPr>
      <p:sp>
        <p:nvSpPr>
          <p:cNvPr id="489" name="Google Shape;489;p10"/>
          <p:cNvSpPr txBox="1">
            <a:spLocks noGrp="1"/>
          </p:cNvSpPr>
          <p:nvPr>
            <p:ph type="title"/>
          </p:nvPr>
        </p:nvSpPr>
        <p:spPr>
          <a:xfrm>
            <a:off x="838200" y="910533"/>
            <a:ext cx="62484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1800"/>
              <a:buNone/>
            </a:pPr>
            <a:r>
              <a:rPr lang="fi-FI"/>
              <a:t>Esimerkki ostajapersoonasta</a:t>
            </a:r>
            <a:endParaRPr/>
          </a:p>
        </p:txBody>
      </p:sp>
      <p:sp>
        <p:nvSpPr>
          <p:cNvPr id="490" name="Google Shape;490;p10"/>
          <p:cNvSpPr txBox="1">
            <a:spLocks noGrp="1"/>
          </p:cNvSpPr>
          <p:nvPr>
            <p:ph type="body" idx="1"/>
          </p:nvPr>
        </p:nvSpPr>
        <p:spPr>
          <a:xfrm>
            <a:off x="838200" y="2371032"/>
            <a:ext cx="6248400" cy="4227600"/>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1000"/>
              </a:spcBef>
              <a:spcAft>
                <a:spcPts val="0"/>
              </a:spcAft>
              <a:buClr>
                <a:schemeClr val="dk1"/>
              </a:buClr>
              <a:buSzPts val="1100"/>
              <a:buFont typeface="Arial"/>
              <a:buNone/>
            </a:pPr>
            <a:r>
              <a:rPr lang="fi-FI"/>
              <a:t>Ostajapersoona sisältää usein seuraavat tiedot: </a:t>
            </a:r>
            <a:endParaRPr/>
          </a:p>
          <a:p>
            <a:pPr marL="457200" lvl="0" indent="-406400" algn="l" rtl="0">
              <a:lnSpc>
                <a:spcPct val="90000"/>
              </a:lnSpc>
              <a:spcBef>
                <a:spcPts val="1000"/>
              </a:spcBef>
              <a:spcAft>
                <a:spcPts val="0"/>
              </a:spcAft>
              <a:buSzPts val="2800"/>
              <a:buChar char="-"/>
            </a:pPr>
            <a:r>
              <a:rPr lang="fi-FI"/>
              <a:t>Nimi ja valokuva </a:t>
            </a:r>
            <a:endParaRPr/>
          </a:p>
          <a:p>
            <a:pPr marL="457200" lvl="0" indent="-406400" algn="l" rtl="0">
              <a:lnSpc>
                <a:spcPct val="90000"/>
              </a:lnSpc>
              <a:spcBef>
                <a:spcPts val="0"/>
              </a:spcBef>
              <a:spcAft>
                <a:spcPts val="0"/>
              </a:spcAft>
              <a:buSzPts val="2800"/>
              <a:buChar char="-"/>
            </a:pPr>
            <a:r>
              <a:rPr lang="fi-FI"/>
              <a:t>Henkilön demografiset tiedot </a:t>
            </a:r>
            <a:endParaRPr/>
          </a:p>
          <a:p>
            <a:pPr marL="457200" lvl="0" indent="-406400" algn="l" rtl="0">
              <a:lnSpc>
                <a:spcPct val="90000"/>
              </a:lnSpc>
              <a:spcBef>
                <a:spcPts val="0"/>
              </a:spcBef>
              <a:spcAft>
                <a:spcPts val="0"/>
              </a:spcAft>
              <a:buSzPts val="2800"/>
              <a:buChar char="-"/>
            </a:pPr>
            <a:r>
              <a:rPr lang="fi-FI"/>
              <a:t>Kiinnostuksen kohteet </a:t>
            </a:r>
            <a:endParaRPr/>
          </a:p>
          <a:p>
            <a:pPr marL="457200" lvl="0" indent="-406400" algn="l" rtl="0">
              <a:lnSpc>
                <a:spcPct val="90000"/>
              </a:lnSpc>
              <a:spcBef>
                <a:spcPts val="0"/>
              </a:spcBef>
              <a:spcAft>
                <a:spcPts val="0"/>
              </a:spcAft>
              <a:buSzPts val="2800"/>
              <a:buChar char="-"/>
            </a:pPr>
            <a:r>
              <a:rPr lang="fi-FI"/>
              <a:t>Käytetyt kanavat </a:t>
            </a:r>
            <a:endParaRPr/>
          </a:p>
          <a:p>
            <a:pPr marL="457200" lvl="0" indent="-406400" algn="l" rtl="0">
              <a:lnSpc>
                <a:spcPct val="90000"/>
              </a:lnSpc>
              <a:spcBef>
                <a:spcPts val="0"/>
              </a:spcBef>
              <a:spcAft>
                <a:spcPts val="0"/>
              </a:spcAft>
              <a:buSzPts val="2800"/>
              <a:buChar char="-"/>
            </a:pPr>
            <a:r>
              <a:rPr lang="fi-FI"/>
              <a:t>Tarpeet / tavoitteet</a:t>
            </a:r>
            <a:endParaRPr/>
          </a:p>
          <a:p>
            <a:pPr marL="457200" lvl="0" indent="-406400" algn="l" rtl="0">
              <a:lnSpc>
                <a:spcPct val="90000"/>
              </a:lnSpc>
              <a:spcBef>
                <a:spcPts val="0"/>
              </a:spcBef>
              <a:spcAft>
                <a:spcPts val="0"/>
              </a:spcAft>
              <a:buSzPts val="2800"/>
              <a:buChar char="-"/>
            </a:pPr>
            <a:r>
              <a:rPr lang="fi-FI"/>
              <a:t>Turhautuminen / kipupisteet</a:t>
            </a:r>
            <a:endParaRPr/>
          </a:p>
          <a:p>
            <a:pPr marL="457200" lvl="0" indent="-406400" algn="l" rtl="0">
              <a:lnSpc>
                <a:spcPct val="90000"/>
              </a:lnSpc>
              <a:spcBef>
                <a:spcPts val="0"/>
              </a:spcBef>
              <a:spcAft>
                <a:spcPts val="0"/>
              </a:spcAft>
              <a:buSzPts val="2800"/>
              <a:buChar char="-"/>
            </a:pPr>
            <a:r>
              <a:rPr lang="fi-FI"/>
              <a:t>Nykyisin käytössä olevat ratkaisut</a:t>
            </a:r>
            <a:endParaRPr/>
          </a:p>
          <a:p>
            <a:pPr marL="457200" lvl="0" indent="-228600" algn="l" rtl="0">
              <a:lnSpc>
                <a:spcPct val="90000"/>
              </a:lnSpc>
              <a:spcBef>
                <a:spcPts val="1000"/>
              </a:spcBef>
              <a:spcAft>
                <a:spcPts val="0"/>
              </a:spcAft>
              <a:buClr>
                <a:srgbClr val="161249"/>
              </a:buClr>
              <a:buSzPts val="2800"/>
              <a:buNone/>
            </a:pPr>
            <a:endParaRPr/>
          </a:p>
        </p:txBody>
      </p:sp>
      <p:pic>
        <p:nvPicPr>
          <p:cNvPr id="491" name="Google Shape;491;p10" descr="Template voor een persona als voorbeeld"/>
          <p:cNvPicPr preferRelativeResize="0"/>
          <p:nvPr/>
        </p:nvPicPr>
        <p:blipFill rotWithShape="1">
          <a:blip r:embed="rId3">
            <a:alphaModFix/>
          </a:blip>
          <a:srcRect/>
          <a:stretch/>
        </p:blipFill>
        <p:spPr>
          <a:xfrm>
            <a:off x="6965700" y="1220323"/>
            <a:ext cx="4742226" cy="4303574"/>
          </a:xfrm>
          <a:prstGeom prst="rect">
            <a:avLst/>
          </a:prstGeom>
          <a:solidFill>
            <a:srgbClr val="FFFFFF"/>
          </a:solid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sp>
        <p:nvSpPr>
          <p:cNvPr id="497" name="Google Shape;497;g1e34f58c467_0_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1100"/>
              <a:buFont typeface="Arial"/>
              <a:buNone/>
            </a:pPr>
            <a:r>
              <a:rPr lang="fi-FI"/>
              <a:t>Asiakassegmentointi</a:t>
            </a:r>
            <a:endParaRPr/>
          </a:p>
        </p:txBody>
      </p:sp>
      <p:sp>
        <p:nvSpPr>
          <p:cNvPr id="498" name="Google Shape;498;g1e34f58c467_0_9"/>
          <p:cNvSpPr txBox="1">
            <a:spLocks noGrp="1"/>
          </p:cNvSpPr>
          <p:nvPr>
            <p:ph type="body" idx="1"/>
          </p:nvPr>
        </p:nvSpPr>
        <p:spPr>
          <a:xfrm>
            <a:off x="838200" y="1825625"/>
            <a:ext cx="11058600" cy="4295100"/>
          </a:xfrm>
          <a:prstGeom prst="rect">
            <a:avLst/>
          </a:prstGeom>
          <a:noFill/>
          <a:ln>
            <a:noFill/>
          </a:ln>
        </p:spPr>
        <p:txBody>
          <a:bodyPr spcFirstLastPara="1" wrap="square" lIns="91425" tIns="45700" rIns="91425" bIns="45700" anchor="t" anchorCtr="0">
            <a:normAutofit lnSpcReduction="20000"/>
          </a:bodyPr>
          <a:lstStyle/>
          <a:p>
            <a:pPr marL="0" lvl="0" indent="0" algn="l" rtl="0">
              <a:lnSpc>
                <a:spcPct val="90000"/>
              </a:lnSpc>
              <a:spcBef>
                <a:spcPts val="600"/>
              </a:spcBef>
              <a:spcAft>
                <a:spcPts val="0"/>
              </a:spcAft>
              <a:buSzPts val="2800"/>
              <a:buNone/>
            </a:pPr>
            <a:r>
              <a:rPr lang="fi-FI" sz="1900">
                <a:solidFill>
                  <a:schemeClr val="dk1"/>
                </a:solidFill>
              </a:rPr>
              <a:t>Jokainen asiakas on ainutlaatuinen. </a:t>
            </a:r>
            <a:endParaRPr sz="1900">
              <a:solidFill>
                <a:schemeClr val="dk1"/>
              </a:solidFill>
            </a:endParaRPr>
          </a:p>
          <a:p>
            <a:pPr marL="0" lvl="0" indent="0" algn="l" rtl="0">
              <a:lnSpc>
                <a:spcPct val="90000"/>
              </a:lnSpc>
              <a:spcBef>
                <a:spcPts val="600"/>
              </a:spcBef>
              <a:spcAft>
                <a:spcPts val="0"/>
              </a:spcAft>
              <a:buSzPts val="2800"/>
              <a:buNone/>
            </a:pPr>
            <a:endParaRPr sz="1900">
              <a:solidFill>
                <a:schemeClr val="dk1"/>
              </a:solidFill>
            </a:endParaRPr>
          </a:p>
          <a:p>
            <a:pPr marL="0" lvl="0" indent="0" algn="l" rtl="0">
              <a:lnSpc>
                <a:spcPct val="90000"/>
              </a:lnSpc>
              <a:spcBef>
                <a:spcPts val="600"/>
              </a:spcBef>
              <a:spcAft>
                <a:spcPts val="0"/>
              </a:spcAft>
              <a:buSzPts val="2800"/>
              <a:buNone/>
            </a:pPr>
            <a:r>
              <a:rPr lang="fi-FI" sz="1900">
                <a:solidFill>
                  <a:schemeClr val="dk1"/>
                </a:solidFill>
              </a:rPr>
              <a:t>Ryhmittämällä asiakkaat eri ryhmiin/segmentteihin voimme jakaa kohderyhmän ja käyttää kullekin segmentille erilaista ostajapersoonakuvausta.</a:t>
            </a:r>
            <a:endParaRPr sz="1900">
              <a:solidFill>
                <a:schemeClr val="dk1"/>
              </a:solidFill>
            </a:endParaRPr>
          </a:p>
          <a:p>
            <a:pPr marL="0" lvl="0" indent="0" algn="l" rtl="0">
              <a:lnSpc>
                <a:spcPct val="90000"/>
              </a:lnSpc>
              <a:spcBef>
                <a:spcPts val="600"/>
              </a:spcBef>
              <a:spcAft>
                <a:spcPts val="0"/>
              </a:spcAft>
              <a:buSzPts val="2800"/>
              <a:buNone/>
            </a:pPr>
            <a:endParaRPr sz="1900">
              <a:solidFill>
                <a:schemeClr val="dk1"/>
              </a:solidFill>
            </a:endParaRPr>
          </a:p>
          <a:p>
            <a:pPr marL="0" lvl="0" indent="0" algn="l" rtl="0">
              <a:lnSpc>
                <a:spcPct val="90000"/>
              </a:lnSpc>
              <a:spcBef>
                <a:spcPts val="600"/>
              </a:spcBef>
              <a:spcAft>
                <a:spcPts val="0"/>
              </a:spcAft>
              <a:buSzPts val="2800"/>
              <a:buNone/>
            </a:pPr>
            <a:r>
              <a:rPr lang="fi-FI" sz="1900">
                <a:solidFill>
                  <a:schemeClr val="dk1"/>
                </a:solidFill>
              </a:rPr>
              <a:t>Yhden segmentin asiakkailla on yhteisiä tarpeita, ongelmia, asenteita tai muita kysymyksiä. Nämä tarpeet tekevät erilaisten tarjousten tarjoamisesta välttämätöntä.</a:t>
            </a:r>
            <a:endParaRPr sz="1900">
              <a:solidFill>
                <a:schemeClr val="dk1"/>
              </a:solidFill>
            </a:endParaRPr>
          </a:p>
          <a:p>
            <a:pPr marL="0" lvl="0" indent="0" algn="l" rtl="0">
              <a:lnSpc>
                <a:spcPct val="90000"/>
              </a:lnSpc>
              <a:spcBef>
                <a:spcPts val="600"/>
              </a:spcBef>
              <a:spcAft>
                <a:spcPts val="0"/>
              </a:spcAft>
              <a:buSzPts val="2800"/>
              <a:buNone/>
            </a:pPr>
            <a:endParaRPr sz="1900">
              <a:solidFill>
                <a:schemeClr val="dk1"/>
              </a:solidFill>
            </a:endParaRPr>
          </a:p>
          <a:p>
            <a:pPr marL="0" lvl="0" indent="0" algn="l" rtl="0">
              <a:lnSpc>
                <a:spcPct val="90000"/>
              </a:lnSpc>
              <a:spcBef>
                <a:spcPts val="600"/>
              </a:spcBef>
              <a:spcAft>
                <a:spcPts val="0"/>
              </a:spcAft>
              <a:buSzPts val="2800"/>
              <a:buNone/>
            </a:pPr>
            <a:r>
              <a:rPr lang="fi-FI" sz="1900">
                <a:solidFill>
                  <a:schemeClr val="dk1"/>
                </a:solidFill>
              </a:rPr>
              <a:t>Tämän perusteella voidaan erottaa segmenttikohtaisesti: </a:t>
            </a:r>
            <a:endParaRPr/>
          </a:p>
          <a:p>
            <a:pPr marL="457200" lvl="0" indent="-349250" algn="l" rtl="0">
              <a:lnSpc>
                <a:spcPct val="90000"/>
              </a:lnSpc>
              <a:spcBef>
                <a:spcPts val="600"/>
              </a:spcBef>
              <a:spcAft>
                <a:spcPts val="0"/>
              </a:spcAft>
              <a:buClr>
                <a:schemeClr val="dk1"/>
              </a:buClr>
              <a:buSzPts val="1900"/>
              <a:buChar char="●"/>
            </a:pPr>
            <a:r>
              <a:rPr lang="fi-FI" sz="1900">
                <a:solidFill>
                  <a:schemeClr val="dk1"/>
                </a:solidFill>
              </a:rPr>
              <a:t>Tuotetarjonta </a:t>
            </a:r>
            <a:endParaRPr/>
          </a:p>
          <a:p>
            <a:pPr marL="457200" lvl="0" indent="-349250" algn="l" rtl="0">
              <a:lnSpc>
                <a:spcPct val="90000"/>
              </a:lnSpc>
              <a:spcBef>
                <a:spcPts val="0"/>
              </a:spcBef>
              <a:spcAft>
                <a:spcPts val="0"/>
              </a:spcAft>
              <a:buClr>
                <a:schemeClr val="dk1"/>
              </a:buClr>
              <a:buSzPts val="1900"/>
              <a:buChar char="●"/>
            </a:pPr>
            <a:r>
              <a:rPr lang="fi-FI" sz="1900">
                <a:solidFill>
                  <a:schemeClr val="dk1"/>
                </a:solidFill>
              </a:rPr>
              <a:t>Arvolupaus</a:t>
            </a:r>
            <a:endParaRPr/>
          </a:p>
          <a:p>
            <a:pPr marL="457200" lvl="0" indent="-349250" algn="l" rtl="0">
              <a:lnSpc>
                <a:spcPct val="90000"/>
              </a:lnSpc>
              <a:spcBef>
                <a:spcPts val="0"/>
              </a:spcBef>
              <a:spcAft>
                <a:spcPts val="0"/>
              </a:spcAft>
              <a:buClr>
                <a:schemeClr val="dk1"/>
              </a:buClr>
              <a:buSzPts val="1900"/>
              <a:buChar char="●"/>
            </a:pPr>
            <a:r>
              <a:rPr lang="fi-FI" sz="1900">
                <a:solidFill>
                  <a:schemeClr val="dk1"/>
                </a:solidFill>
              </a:rPr>
              <a:t>Viestintä (kanavat / äänensävy / ...). </a:t>
            </a:r>
            <a:endParaRPr sz="1900">
              <a:solidFill>
                <a:schemeClr val="dk1"/>
              </a:solidFill>
            </a:endParaRPr>
          </a:p>
          <a:p>
            <a:pPr marL="0" lvl="0" indent="0" algn="l" rtl="0">
              <a:lnSpc>
                <a:spcPct val="90000"/>
              </a:lnSpc>
              <a:spcBef>
                <a:spcPts val="600"/>
              </a:spcBef>
              <a:spcAft>
                <a:spcPts val="0"/>
              </a:spcAft>
              <a:buSzPts val="2800"/>
              <a:buNone/>
            </a:pPr>
            <a:endParaRPr sz="1900">
              <a:solidFill>
                <a:schemeClr val="dk1"/>
              </a:solidFill>
            </a:endParaRPr>
          </a:p>
          <a:p>
            <a:pPr marL="0" lvl="0" indent="0" algn="l" rtl="0">
              <a:lnSpc>
                <a:spcPct val="90000"/>
              </a:lnSpc>
              <a:spcBef>
                <a:spcPts val="600"/>
              </a:spcBef>
              <a:spcAft>
                <a:spcPts val="0"/>
              </a:spcAft>
              <a:buSzPts val="2800"/>
              <a:buNone/>
            </a:pPr>
            <a:r>
              <a:rPr lang="fi-FI" sz="2100" b="1">
                <a:solidFill>
                  <a:schemeClr val="dk1"/>
                </a:solidFill>
              </a:rPr>
              <a:t>Määrittele aina asiakassegmentit ja käytä niitä analytiikassa. </a:t>
            </a:r>
            <a:endParaRPr sz="3000" b="1"/>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g1e34f58c467_0_0"/>
          <p:cNvSpPr txBox="1">
            <a:spLocks noGrp="1"/>
          </p:cNvSpPr>
          <p:nvPr>
            <p:ph type="title"/>
          </p:nvPr>
        </p:nvSpPr>
        <p:spPr>
          <a:xfrm>
            <a:off x="743488" y="105950"/>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Asiakassegmentointi</a:t>
            </a:r>
            <a:endParaRPr/>
          </a:p>
        </p:txBody>
      </p:sp>
      <p:sp>
        <p:nvSpPr>
          <p:cNvPr id="505" name="Google Shape;505;g1e34f58c467_0_0"/>
          <p:cNvSpPr txBox="1">
            <a:spLocks noGrp="1"/>
          </p:cNvSpPr>
          <p:nvPr>
            <p:ph type="body" idx="1"/>
          </p:nvPr>
        </p:nvSpPr>
        <p:spPr>
          <a:xfrm>
            <a:off x="838200" y="1545050"/>
            <a:ext cx="10515600" cy="4155000"/>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1000"/>
              </a:spcBef>
              <a:spcAft>
                <a:spcPts val="0"/>
              </a:spcAft>
              <a:buSzPts val="2800"/>
              <a:buNone/>
            </a:pPr>
            <a:r>
              <a:rPr lang="fi-FI" sz="2000"/>
              <a:t>Ostajapersoona auttaa sinua ymmärtämään asiakasta. </a:t>
            </a:r>
            <a:endParaRPr sz="2000"/>
          </a:p>
          <a:p>
            <a:pPr marL="0" marR="0" lvl="0" indent="0" algn="l" rtl="0">
              <a:lnSpc>
                <a:spcPct val="90000"/>
              </a:lnSpc>
              <a:spcBef>
                <a:spcPts val="1000"/>
              </a:spcBef>
              <a:spcAft>
                <a:spcPts val="0"/>
              </a:spcAft>
              <a:buSzPts val="2800"/>
              <a:buNone/>
            </a:pPr>
            <a:r>
              <a:rPr lang="fi-FI" sz="2000"/>
              <a:t>Tämä puolestaan auttaa sinua parantamaan asiakassegmentointia... Joskus kaksi ihmistä ei näytä ulkoisesti samalta, mutta voivat kuulua samaan segmanttiin. </a:t>
            </a:r>
            <a:endParaRPr sz="2000"/>
          </a:p>
          <a:p>
            <a:pPr marL="0" marR="0" lvl="0" indent="0" algn="l" rtl="0">
              <a:lnSpc>
                <a:spcPct val="90000"/>
              </a:lnSpc>
              <a:spcBef>
                <a:spcPts val="1000"/>
              </a:spcBef>
              <a:spcAft>
                <a:spcPts val="0"/>
              </a:spcAft>
              <a:buSzPts val="2800"/>
              <a:buNone/>
            </a:pPr>
            <a:r>
              <a:rPr lang="fi-FI" sz="2000" b="1"/>
              <a:t>Ajattele esimerkiksi koirien erityisruoan markkinointia varten laadittuja segmenttejä. </a:t>
            </a:r>
            <a:endParaRPr sz="1000" b="1">
              <a:solidFill>
                <a:srgbClr val="333333"/>
              </a:solidFill>
            </a:endParaRPr>
          </a:p>
          <a:p>
            <a:pPr marL="0" lvl="0" indent="0" algn="l" rtl="0">
              <a:lnSpc>
                <a:spcPct val="90000"/>
              </a:lnSpc>
              <a:spcBef>
                <a:spcPts val="1000"/>
              </a:spcBef>
              <a:spcAft>
                <a:spcPts val="0"/>
              </a:spcAft>
              <a:buSzPts val="2800"/>
              <a:buNone/>
            </a:pPr>
            <a:endParaRPr/>
          </a:p>
        </p:txBody>
      </p:sp>
      <p:pic>
        <p:nvPicPr>
          <p:cNvPr id="506" name="Google Shape;506;g1e34f58c467_0_0"/>
          <p:cNvPicPr preferRelativeResize="0"/>
          <p:nvPr/>
        </p:nvPicPr>
        <p:blipFill rotWithShape="1">
          <a:blip r:embed="rId3">
            <a:alphaModFix/>
          </a:blip>
          <a:srcRect/>
          <a:stretch/>
        </p:blipFill>
        <p:spPr>
          <a:xfrm>
            <a:off x="838200" y="2972317"/>
            <a:ext cx="10128625" cy="365465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11"/>
        <p:cNvGrpSpPr/>
        <p:nvPr/>
      </p:nvGrpSpPr>
      <p:grpSpPr>
        <a:xfrm>
          <a:off x="0" y="0"/>
          <a:ext cx="0" cy="0"/>
          <a:chOff x="0" y="0"/>
          <a:chExt cx="0" cy="0"/>
        </a:xfrm>
      </p:grpSpPr>
      <p:sp>
        <p:nvSpPr>
          <p:cNvPr id="512" name="Google Shape;512;g249b0714a81_0_8"/>
          <p:cNvSpPr txBox="1">
            <a:spLocks noGrp="1"/>
          </p:cNvSpPr>
          <p:nvPr>
            <p:ph type="title"/>
          </p:nvPr>
        </p:nvSpPr>
        <p:spPr>
          <a:xfrm>
            <a:off x="838200" y="365125"/>
            <a:ext cx="93621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Miten segmentointia käytetään verkkosivujen suunnittelussa?</a:t>
            </a:r>
            <a:endParaRPr/>
          </a:p>
        </p:txBody>
      </p:sp>
      <p:sp>
        <p:nvSpPr>
          <p:cNvPr id="513" name="Google Shape;513;g249b0714a81_0_8"/>
          <p:cNvSpPr txBox="1">
            <a:spLocks noGrp="1"/>
          </p:cNvSpPr>
          <p:nvPr>
            <p:ph type="body" idx="1"/>
          </p:nvPr>
        </p:nvSpPr>
        <p:spPr>
          <a:xfrm>
            <a:off x="838200" y="2263375"/>
            <a:ext cx="10515600" cy="3874500"/>
          </a:xfrm>
          <a:prstGeom prst="rect">
            <a:avLst/>
          </a:prstGeom>
          <a:noFill/>
          <a:ln>
            <a:noFill/>
          </a:ln>
        </p:spPr>
        <p:txBody>
          <a:bodyPr spcFirstLastPara="1" wrap="square" lIns="91425" tIns="45700" rIns="91425" bIns="45700" anchor="t" anchorCtr="0">
            <a:normAutofit fontScale="77500" lnSpcReduction="20000"/>
          </a:bodyPr>
          <a:lstStyle/>
          <a:p>
            <a:pPr marL="0" lvl="0" indent="0" algn="l" rtl="0">
              <a:lnSpc>
                <a:spcPct val="90000"/>
              </a:lnSpc>
              <a:spcBef>
                <a:spcPts val="1000"/>
              </a:spcBef>
              <a:spcAft>
                <a:spcPts val="0"/>
              </a:spcAft>
              <a:buSzPct val="117646"/>
              <a:buNone/>
            </a:pPr>
            <a:r>
              <a:rPr lang="fi-FI" b="1"/>
              <a:t>Tunnista tärkeimmät ominaisuudet: </a:t>
            </a:r>
            <a:endParaRPr b="1"/>
          </a:p>
          <a:p>
            <a:pPr marL="457200" lvl="0" indent="-353060" algn="l" rtl="0">
              <a:lnSpc>
                <a:spcPct val="90000"/>
              </a:lnSpc>
              <a:spcBef>
                <a:spcPts val="1000"/>
              </a:spcBef>
              <a:spcAft>
                <a:spcPts val="0"/>
              </a:spcAft>
              <a:buClr>
                <a:schemeClr val="accent2"/>
              </a:buClr>
              <a:buSzPct val="100000"/>
              <a:buChar char="●"/>
            </a:pPr>
            <a:r>
              <a:rPr lang="fi-FI"/>
              <a:t>Aloita määrittelemällä kohderyhmäsi tärkeimmät demografiset tiedot, kiinnostuksen kohteet, tavoitteet, haasteet ja kipupisteet.</a:t>
            </a:r>
            <a:endParaRPr/>
          </a:p>
          <a:p>
            <a:pPr marL="0" lvl="0" indent="0" algn="l" rtl="0">
              <a:lnSpc>
                <a:spcPct val="90000"/>
              </a:lnSpc>
              <a:spcBef>
                <a:spcPts val="1000"/>
              </a:spcBef>
              <a:spcAft>
                <a:spcPts val="0"/>
              </a:spcAft>
              <a:buSzPct val="117646"/>
              <a:buNone/>
            </a:pPr>
            <a:r>
              <a:rPr lang="fi-FI" b="1"/>
              <a:t>Käyttäjäkokemuksen (UX) suunnittelu: </a:t>
            </a:r>
            <a:endParaRPr b="1"/>
          </a:p>
          <a:p>
            <a:pPr marL="457200" lvl="0" indent="-353060" algn="l" rtl="0">
              <a:lnSpc>
                <a:spcPct val="90000"/>
              </a:lnSpc>
              <a:spcBef>
                <a:spcPts val="1000"/>
              </a:spcBef>
              <a:spcAft>
                <a:spcPts val="0"/>
              </a:spcAft>
              <a:buClr>
                <a:schemeClr val="accent2"/>
              </a:buClr>
              <a:buSzPct val="100000"/>
              <a:buChar char="●"/>
            </a:pPr>
            <a:r>
              <a:rPr lang="fi-FI"/>
              <a:t>Käytä ostajapersoonia verkkosivustosi suunnittelun ja ulkoasun pohjana. </a:t>
            </a:r>
            <a:endParaRPr/>
          </a:p>
          <a:p>
            <a:pPr marL="457200" lvl="0" indent="-353060" algn="l" rtl="0">
              <a:lnSpc>
                <a:spcPct val="90000"/>
              </a:lnSpc>
              <a:spcBef>
                <a:spcPts val="0"/>
              </a:spcBef>
              <a:spcAft>
                <a:spcPts val="0"/>
              </a:spcAft>
              <a:buClr>
                <a:schemeClr val="accent2"/>
              </a:buClr>
              <a:buSzPct val="100000"/>
              <a:buChar char="●"/>
            </a:pPr>
            <a:r>
              <a:rPr lang="fi-FI"/>
              <a:t>Huomioi esimerkiksi käyttäjäpolku, navigointi ja sisällön organisointi, jotta voit varmistaa saumattoman ja intuitiivisen käyttökokemuksen kohdeyleisöllesi.</a:t>
            </a:r>
            <a:endParaRPr/>
          </a:p>
          <a:p>
            <a:pPr marL="0" lvl="0" indent="0" algn="l" rtl="0">
              <a:lnSpc>
                <a:spcPct val="90000"/>
              </a:lnSpc>
              <a:spcBef>
                <a:spcPts val="1000"/>
              </a:spcBef>
              <a:spcAft>
                <a:spcPts val="0"/>
              </a:spcAft>
              <a:buSzPct val="117646"/>
              <a:buNone/>
            </a:pPr>
            <a:r>
              <a:rPr lang="fi-FI" b="1"/>
              <a:t>Sisällön luominen: </a:t>
            </a:r>
            <a:endParaRPr b="1"/>
          </a:p>
          <a:p>
            <a:pPr marL="457200" lvl="0" indent="-353060" algn="l" rtl="0">
              <a:lnSpc>
                <a:spcPct val="90000"/>
              </a:lnSpc>
              <a:spcBef>
                <a:spcPts val="1000"/>
              </a:spcBef>
              <a:spcAft>
                <a:spcPts val="0"/>
              </a:spcAft>
              <a:buClr>
                <a:schemeClr val="accent2"/>
              </a:buClr>
              <a:buSzPct val="100000"/>
              <a:buChar char="●"/>
            </a:pPr>
            <a:r>
              <a:rPr lang="fi-FI"/>
              <a:t>Kehitä sisältöä, joka vastaa ostajapersoonan tarpeita. Ymmärrä heidän tarpeensa, kysymyksensä ja motivaationsa ja luo relevanttia ja mukaansatempaavaa sisältöä, joka vastaa heidän kipupisteisiinsä ja tarjoaa niihin ratkaisuja.</a:t>
            </a:r>
            <a:endParaRPr/>
          </a:p>
          <a:p>
            <a:pPr marL="0" lvl="0" indent="0" algn="l" rtl="0">
              <a:lnSpc>
                <a:spcPct val="90000"/>
              </a:lnSpc>
              <a:spcBef>
                <a:spcPts val="1000"/>
              </a:spcBef>
              <a:spcAft>
                <a:spcPts val="0"/>
              </a:spcAft>
              <a:buSzPct val="117646"/>
              <a:buNone/>
            </a:pP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19" name="Google Shape;519;g249b0714a81_0_19"/>
          <p:cNvSpPr txBox="1">
            <a:spLocks noGrp="1"/>
          </p:cNvSpPr>
          <p:nvPr>
            <p:ph type="title"/>
          </p:nvPr>
        </p:nvSpPr>
        <p:spPr>
          <a:xfrm>
            <a:off x="838200" y="365125"/>
            <a:ext cx="93621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Miten segmentointia käytetään verkkosivujen suunnittelussa?</a:t>
            </a:r>
            <a:endParaRPr/>
          </a:p>
        </p:txBody>
      </p:sp>
      <p:sp>
        <p:nvSpPr>
          <p:cNvPr id="520" name="Google Shape;520;g249b0714a81_0_19"/>
          <p:cNvSpPr txBox="1">
            <a:spLocks noGrp="1"/>
          </p:cNvSpPr>
          <p:nvPr>
            <p:ph type="body" idx="1"/>
          </p:nvPr>
        </p:nvSpPr>
        <p:spPr>
          <a:xfrm>
            <a:off x="838200" y="2263375"/>
            <a:ext cx="10515600" cy="3874500"/>
          </a:xfrm>
          <a:prstGeom prst="rect">
            <a:avLst/>
          </a:prstGeom>
          <a:noFill/>
          <a:ln>
            <a:noFill/>
          </a:ln>
        </p:spPr>
        <p:txBody>
          <a:bodyPr spcFirstLastPara="1" wrap="square" lIns="91425" tIns="45700" rIns="91425" bIns="45700" anchor="t" anchorCtr="0">
            <a:normAutofit fontScale="70000" lnSpcReduction="10000"/>
          </a:bodyPr>
          <a:lstStyle/>
          <a:p>
            <a:pPr marL="0" lvl="0" indent="0" algn="l" rtl="0">
              <a:lnSpc>
                <a:spcPct val="90000"/>
              </a:lnSpc>
              <a:spcBef>
                <a:spcPts val="1000"/>
              </a:spcBef>
              <a:spcAft>
                <a:spcPts val="0"/>
              </a:spcAft>
              <a:buSzPct val="142857"/>
              <a:buNone/>
            </a:pPr>
            <a:r>
              <a:rPr lang="fi-FI" b="1"/>
              <a:t>Räätälöi viestit ja äänensävy: </a:t>
            </a:r>
            <a:endParaRPr b="1"/>
          </a:p>
          <a:p>
            <a:pPr marL="457200" lvl="0" indent="-353060" algn="l" rtl="0">
              <a:lnSpc>
                <a:spcPct val="90000"/>
              </a:lnSpc>
              <a:spcBef>
                <a:spcPts val="1000"/>
              </a:spcBef>
              <a:spcAft>
                <a:spcPts val="0"/>
              </a:spcAft>
              <a:buClr>
                <a:schemeClr val="accent2"/>
              </a:buClr>
              <a:buSzPct val="100000"/>
              <a:buChar char="●"/>
            </a:pPr>
            <a:r>
              <a:rPr lang="fi-FI"/>
              <a:t>Käytä kieltä, äänensävyä ja viestejä, jotka ovat linjassa ostajapersoonien kanssa. </a:t>
            </a:r>
            <a:endParaRPr/>
          </a:p>
          <a:p>
            <a:pPr marL="457200" lvl="0" indent="-353060" algn="l" rtl="0">
              <a:lnSpc>
                <a:spcPct val="90000"/>
              </a:lnSpc>
              <a:spcBef>
                <a:spcPts val="0"/>
              </a:spcBef>
              <a:spcAft>
                <a:spcPts val="0"/>
              </a:spcAft>
              <a:buClr>
                <a:schemeClr val="accent2"/>
              </a:buClr>
              <a:buSzPct val="100000"/>
              <a:buChar char="●"/>
            </a:pPr>
            <a:r>
              <a:rPr lang="fi-FI"/>
              <a:t>Puhu heidän kiinnostuksen kohteistaan, huolenaiheistaan ja toiveistaan, jotta voit luoda yhteyden ja rakentaa luottamusta.</a:t>
            </a:r>
            <a:endParaRPr b="1"/>
          </a:p>
          <a:p>
            <a:pPr marL="0" lvl="0" indent="0" algn="l" rtl="0">
              <a:lnSpc>
                <a:spcPct val="90000"/>
              </a:lnSpc>
              <a:spcBef>
                <a:spcPts val="1000"/>
              </a:spcBef>
              <a:spcAft>
                <a:spcPts val="0"/>
              </a:spcAft>
              <a:buSzPct val="142857"/>
              <a:buNone/>
            </a:pPr>
            <a:r>
              <a:rPr lang="fi-FI" b="1"/>
              <a:t>Henkilökohtaistaminen ja räätälöinti:</a:t>
            </a:r>
            <a:endParaRPr b="1"/>
          </a:p>
          <a:p>
            <a:pPr marL="457200" lvl="0" indent="-353060" algn="l" rtl="0">
              <a:lnSpc>
                <a:spcPct val="90000"/>
              </a:lnSpc>
              <a:spcBef>
                <a:spcPts val="1000"/>
              </a:spcBef>
              <a:spcAft>
                <a:spcPts val="0"/>
              </a:spcAft>
              <a:buClr>
                <a:schemeClr val="accent2"/>
              </a:buClr>
              <a:buSzPct val="100000"/>
              <a:buChar char="●"/>
            </a:pPr>
            <a:r>
              <a:rPr lang="fi-FI"/>
              <a:t>Hyödynnä ostajapersoonia tarjotaksesi henkilökohtaisia kokemuksia verkkosivustollasi. </a:t>
            </a:r>
            <a:endParaRPr/>
          </a:p>
          <a:p>
            <a:pPr marL="457200" lvl="0" indent="-353060" algn="l" rtl="0">
              <a:lnSpc>
                <a:spcPct val="90000"/>
              </a:lnSpc>
              <a:spcBef>
                <a:spcPts val="0"/>
              </a:spcBef>
              <a:spcAft>
                <a:spcPts val="0"/>
              </a:spcAft>
              <a:buClr>
                <a:schemeClr val="accent2"/>
              </a:buClr>
              <a:buSzPct val="100000"/>
              <a:buChar char="●"/>
            </a:pPr>
            <a:r>
              <a:rPr lang="fi-FI"/>
              <a:t>Tämä voi sisältää henkilökohtaisia suosituksia, kohdennettuja tarjouksia tai räätälöityjä laskeutumissivuja, jotka perustuvat tiettyihin ostajapersooniin.</a:t>
            </a:r>
            <a:endParaRPr b="1"/>
          </a:p>
          <a:p>
            <a:pPr marL="0" lvl="0" indent="0" algn="l" rtl="0">
              <a:lnSpc>
                <a:spcPct val="90000"/>
              </a:lnSpc>
              <a:spcBef>
                <a:spcPts val="1000"/>
              </a:spcBef>
              <a:spcAft>
                <a:spcPts val="0"/>
              </a:spcAft>
              <a:buSzPct val="142857"/>
              <a:buNone/>
            </a:pPr>
            <a:r>
              <a:rPr lang="fi-FI" b="1"/>
              <a:t>Testaa ja iteroi: </a:t>
            </a:r>
            <a:endParaRPr b="1"/>
          </a:p>
          <a:p>
            <a:pPr marL="457200" lvl="0" indent="-353060" algn="l" rtl="0">
              <a:lnSpc>
                <a:spcPct val="90000"/>
              </a:lnSpc>
              <a:spcBef>
                <a:spcPts val="1000"/>
              </a:spcBef>
              <a:spcAft>
                <a:spcPts val="0"/>
              </a:spcAft>
              <a:buClr>
                <a:schemeClr val="accent2"/>
              </a:buClr>
              <a:buSzPct val="100000"/>
              <a:buChar char="●"/>
            </a:pPr>
            <a:r>
              <a:rPr lang="fi-FI"/>
              <a:t>Seuraa ja analysoi jatkuvasti käyttäjien käyttäytymistä ja palautetta, jotta voit tarkentaa verkkosivustosi suunnittelua ja sisältöä ostajapersoonista saatujen tietojen perusteella.</a:t>
            </a:r>
            <a:endParaRPr/>
          </a:p>
          <a:p>
            <a:pPr marL="457200" lvl="0" indent="-353060" algn="l" rtl="0">
              <a:lnSpc>
                <a:spcPct val="90000"/>
              </a:lnSpc>
              <a:spcBef>
                <a:spcPts val="0"/>
              </a:spcBef>
              <a:spcAft>
                <a:spcPts val="0"/>
              </a:spcAft>
              <a:buClr>
                <a:schemeClr val="accent2"/>
              </a:buClr>
              <a:buSzPct val="100000"/>
              <a:buChar char="●"/>
            </a:pPr>
            <a:r>
              <a:rPr lang="fi-FI"/>
              <a:t>Päivitä ja optimoi verkkosivustoa säännöllisesti vastaamaan kohdeyleisn muuttuvia tarpeita.</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pic>
        <p:nvPicPr>
          <p:cNvPr id="526" name="Google Shape;526;p19"/>
          <p:cNvPicPr preferRelativeResize="0">
            <a:picLocks noGrp="1"/>
          </p:cNvPicPr>
          <p:nvPr>
            <p:ph type="body" idx="4294967295"/>
          </p:nvPr>
        </p:nvPicPr>
        <p:blipFill rotWithShape="1">
          <a:blip r:embed="rId3">
            <a:alphaModFix/>
          </a:blip>
          <a:srcRect/>
          <a:stretch/>
        </p:blipFill>
        <p:spPr>
          <a:xfrm>
            <a:off x="6845678" y="2255927"/>
            <a:ext cx="2439567" cy="2538331"/>
          </a:xfrm>
          <a:prstGeom prst="rect">
            <a:avLst/>
          </a:prstGeom>
          <a:noFill/>
          <a:ln>
            <a:noFill/>
          </a:ln>
        </p:spPr>
      </p:pic>
      <p:sp>
        <p:nvSpPr>
          <p:cNvPr id="527" name="Google Shape;527;p19"/>
          <p:cNvSpPr txBox="1">
            <a:spLocks noGrp="1"/>
          </p:cNvSpPr>
          <p:nvPr>
            <p:ph type="title" idx="4294967295"/>
          </p:nvPr>
        </p:nvSpPr>
        <p:spPr>
          <a:xfrm>
            <a:off x="603250" y="496049"/>
            <a:ext cx="10985500" cy="882959"/>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dk1"/>
              </a:buClr>
              <a:buSzPct val="88887"/>
              <a:buFont typeface="Calibri"/>
              <a:buNone/>
            </a:pPr>
            <a:r>
              <a:rPr lang="fi-FI" sz="4000"/>
              <a:t>Esimerkki: </a:t>
            </a:r>
            <a:br>
              <a:rPr lang="fi-FI" sz="4000"/>
            </a:br>
            <a:r>
              <a:rPr lang="fi-FI" sz="4000"/>
              <a:t>Segmentoinnin käyttö navigoinnin suunnittelussa</a:t>
            </a:r>
            <a:endParaRPr sz="4000"/>
          </a:p>
        </p:txBody>
      </p:sp>
      <p:pic>
        <p:nvPicPr>
          <p:cNvPr id="528" name="Google Shape;528;p19"/>
          <p:cNvPicPr preferRelativeResize="0"/>
          <p:nvPr/>
        </p:nvPicPr>
        <p:blipFill rotWithShape="1">
          <a:blip r:embed="rId4">
            <a:alphaModFix/>
          </a:blip>
          <a:srcRect t="15142"/>
          <a:stretch/>
        </p:blipFill>
        <p:spPr>
          <a:xfrm>
            <a:off x="9669821" y="2255927"/>
            <a:ext cx="1994171" cy="2538331"/>
          </a:xfrm>
          <a:prstGeom prst="rect">
            <a:avLst/>
          </a:prstGeom>
          <a:noFill/>
          <a:ln>
            <a:noFill/>
          </a:ln>
        </p:spPr>
      </p:pic>
      <p:sp>
        <p:nvSpPr>
          <p:cNvPr id="529" name="Google Shape;529;p19"/>
          <p:cNvSpPr txBox="1"/>
          <p:nvPr/>
        </p:nvSpPr>
        <p:spPr>
          <a:xfrm>
            <a:off x="6923546" y="5184073"/>
            <a:ext cx="2283830" cy="83095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400"/>
              <a:buFont typeface="Arial"/>
              <a:buNone/>
            </a:pPr>
            <a:r>
              <a:rPr lang="fi-FI" sz="1600" b="0" i="0" u="none" strike="noStrike" cap="none">
                <a:solidFill>
                  <a:schemeClr val="dk1"/>
                </a:solidFill>
                <a:latin typeface="Arial"/>
                <a:ea typeface="Arial"/>
                <a:cs typeface="Arial"/>
                <a:sym typeface="Arial"/>
              </a:rPr>
              <a:t>Asiakas: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r>
              <a:rPr lang="fi-FI" sz="1600" b="0" i="0" u="none" strike="noStrike" cap="none">
                <a:solidFill>
                  <a:schemeClr val="dk1"/>
                </a:solidFill>
                <a:latin typeface="Arial"/>
                <a:ea typeface="Arial"/>
                <a:cs typeface="Arial"/>
                <a:sym typeface="Arial"/>
              </a:rPr>
              <a:t>"Minulla on ongelma ostokseni kanssa  </a:t>
            </a:r>
            <a:endParaRPr sz="1600" b="0" i="0" u="none" strike="noStrike" cap="none">
              <a:solidFill>
                <a:schemeClr val="dk1"/>
              </a:solidFill>
              <a:latin typeface="Arial"/>
              <a:ea typeface="Arial"/>
              <a:cs typeface="Arial"/>
              <a:sym typeface="Arial"/>
            </a:endParaRPr>
          </a:p>
        </p:txBody>
      </p:sp>
      <p:sp>
        <p:nvSpPr>
          <p:cNvPr id="530" name="Google Shape;530;p19"/>
          <p:cNvSpPr txBox="1"/>
          <p:nvPr/>
        </p:nvSpPr>
        <p:spPr>
          <a:xfrm>
            <a:off x="770402" y="5189615"/>
            <a:ext cx="2257200" cy="585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400"/>
              <a:buFont typeface="Arial"/>
              <a:buNone/>
            </a:pPr>
            <a:r>
              <a:rPr lang="fi-FI" sz="1600">
                <a:solidFill>
                  <a:schemeClr val="dk1"/>
                </a:solidFill>
              </a:rPr>
              <a:t>Opiskelija</a:t>
            </a:r>
            <a:r>
              <a:rPr lang="fi-FI" sz="1600" b="0" i="0" u="none" strike="noStrike" cap="none">
                <a:solidFill>
                  <a:schemeClr val="dk1"/>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r>
              <a:rPr lang="fi-FI" sz="1600" b="0" i="0" u="none" strike="noStrike" cap="none">
                <a:solidFill>
                  <a:schemeClr val="dk1"/>
                </a:solidFill>
                <a:latin typeface="Arial"/>
                <a:ea typeface="Arial"/>
                <a:cs typeface="Arial"/>
                <a:sym typeface="Arial"/>
              </a:rPr>
              <a:t>"Etsin työtä"</a:t>
            </a:r>
            <a:endParaRPr sz="1600" b="0" i="0" u="none" strike="noStrike" cap="none">
              <a:solidFill>
                <a:schemeClr val="dk1"/>
              </a:solidFill>
              <a:latin typeface="Arial"/>
              <a:ea typeface="Arial"/>
              <a:cs typeface="Arial"/>
              <a:sym typeface="Arial"/>
            </a:endParaRPr>
          </a:p>
        </p:txBody>
      </p:sp>
      <p:pic>
        <p:nvPicPr>
          <p:cNvPr id="531" name="Google Shape;531;p19" descr="Woman using notepad"/>
          <p:cNvPicPr preferRelativeResize="0"/>
          <p:nvPr/>
        </p:nvPicPr>
        <p:blipFill rotWithShape="1">
          <a:blip r:embed="rId5">
            <a:alphaModFix/>
          </a:blip>
          <a:srcRect b="51630"/>
          <a:stretch/>
        </p:blipFill>
        <p:spPr>
          <a:xfrm>
            <a:off x="770402" y="2430596"/>
            <a:ext cx="1708847" cy="2629538"/>
          </a:xfrm>
          <a:prstGeom prst="rect">
            <a:avLst/>
          </a:prstGeom>
          <a:noFill/>
          <a:ln>
            <a:noFill/>
          </a:ln>
        </p:spPr>
      </p:pic>
      <p:sp>
        <p:nvSpPr>
          <p:cNvPr id="532" name="Google Shape;532;p19"/>
          <p:cNvSpPr txBox="1"/>
          <p:nvPr/>
        </p:nvSpPr>
        <p:spPr>
          <a:xfrm>
            <a:off x="603250" y="1697228"/>
            <a:ext cx="5432400" cy="400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FI" sz="2000" b="1" i="0" u="none" strike="noStrike" cap="none">
                <a:solidFill>
                  <a:srgbClr val="000000"/>
                </a:solidFill>
                <a:latin typeface="Arial"/>
                <a:ea typeface="Arial"/>
                <a:cs typeface="Arial"/>
                <a:sym typeface="Arial"/>
              </a:rPr>
              <a:t>Kenen ongelmaan sinä puutut?</a:t>
            </a:r>
            <a:endParaRPr sz="2000" b="1" i="0" u="none" strike="noStrike" cap="none">
              <a:solidFill>
                <a:srgbClr val="000000"/>
              </a:solidFill>
              <a:latin typeface="Arial"/>
              <a:ea typeface="Arial"/>
              <a:cs typeface="Arial"/>
              <a:sym typeface="Arial"/>
            </a:endParaRPr>
          </a:p>
        </p:txBody>
      </p:sp>
      <p:sp>
        <p:nvSpPr>
          <p:cNvPr id="533" name="Google Shape;533;p19"/>
          <p:cNvSpPr txBox="1"/>
          <p:nvPr/>
        </p:nvSpPr>
        <p:spPr>
          <a:xfrm>
            <a:off x="9524991" y="5204498"/>
            <a:ext cx="2283830" cy="107717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400"/>
              <a:buFont typeface="Arial"/>
              <a:buNone/>
            </a:pPr>
            <a:r>
              <a:rPr lang="fi-FI" sz="1600" b="0" i="0" u="none" strike="noStrike" cap="none">
                <a:solidFill>
                  <a:schemeClr val="dk1"/>
                </a:solidFill>
                <a:latin typeface="Arial"/>
                <a:ea typeface="Arial"/>
                <a:cs typeface="Arial"/>
                <a:sym typeface="Arial"/>
              </a:rPr>
              <a:t>Uusi asiakas: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r>
              <a:rPr lang="fi-FI" sz="1600" b="0" i="0" u="none" strike="noStrike" cap="none">
                <a:solidFill>
                  <a:schemeClr val="dk1"/>
                </a:solidFill>
                <a:latin typeface="Arial"/>
                <a:ea typeface="Arial"/>
                <a:cs typeface="Arial"/>
                <a:sym typeface="Arial"/>
              </a:rPr>
              <a:t>"Haluan lisätietoja tietystä tuotteesta"</a:t>
            </a:r>
            <a:endParaRPr sz="1600" b="0" i="0" u="none" strike="noStrike" cap="none">
              <a:solidFill>
                <a:schemeClr val="dk1"/>
              </a:solidFill>
              <a:latin typeface="Arial"/>
              <a:ea typeface="Arial"/>
              <a:cs typeface="Arial"/>
              <a:sym typeface="Arial"/>
            </a:endParaRPr>
          </a:p>
        </p:txBody>
      </p:sp>
      <p:pic>
        <p:nvPicPr>
          <p:cNvPr id="534" name="Google Shape;534;p19" descr="Persoon die een stethoscoop rond om de nek draagt"/>
          <p:cNvPicPr preferRelativeResize="0"/>
          <p:nvPr/>
        </p:nvPicPr>
        <p:blipFill rotWithShape="1">
          <a:blip r:embed="rId6">
            <a:alphaModFix amt="85000"/>
          </a:blip>
          <a:srcRect l="35574" r="856"/>
          <a:stretch/>
        </p:blipFill>
        <p:spPr>
          <a:xfrm>
            <a:off x="3599776" y="2255927"/>
            <a:ext cx="2673877" cy="2804207"/>
          </a:xfrm>
          <a:prstGeom prst="rect">
            <a:avLst/>
          </a:prstGeom>
          <a:noFill/>
          <a:ln>
            <a:noFill/>
          </a:ln>
        </p:spPr>
      </p:pic>
      <p:sp>
        <p:nvSpPr>
          <p:cNvPr id="535" name="Google Shape;535;p19"/>
          <p:cNvSpPr txBox="1"/>
          <p:nvPr/>
        </p:nvSpPr>
        <p:spPr>
          <a:xfrm>
            <a:off x="3599775" y="5204498"/>
            <a:ext cx="2603100" cy="585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400"/>
              <a:buFont typeface="Arial"/>
              <a:buNone/>
            </a:pPr>
            <a:r>
              <a:rPr lang="fi-FI" sz="1600" b="0" i="0" u="none" strike="noStrike" cap="none">
                <a:solidFill>
                  <a:schemeClr val="dk1"/>
                </a:solidFill>
                <a:latin typeface="Arial"/>
                <a:ea typeface="Arial"/>
                <a:cs typeface="Arial"/>
                <a:sym typeface="Arial"/>
              </a:rPr>
              <a:t>Ammattimainen käyttäjä:</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r>
              <a:rPr lang="fi-FI" sz="1600" b="0" i="0" u="none" strike="noStrike" cap="none">
                <a:solidFill>
                  <a:schemeClr val="dk1"/>
                </a:solidFill>
                <a:latin typeface="Arial"/>
                <a:ea typeface="Arial"/>
                <a:cs typeface="Arial"/>
                <a:sym typeface="Arial"/>
              </a:rPr>
              <a:t>"Tarvitsen uusia laitteita"</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pic>
        <p:nvPicPr>
          <p:cNvPr id="540" name="Google Shape;540;p12"/>
          <p:cNvPicPr preferRelativeResize="0"/>
          <p:nvPr/>
        </p:nvPicPr>
        <p:blipFill rotWithShape="1">
          <a:blip r:embed="rId3">
            <a:alphaModFix/>
          </a:blip>
          <a:srcRect/>
          <a:stretch/>
        </p:blipFill>
        <p:spPr>
          <a:xfrm>
            <a:off x="2436081" y="1384087"/>
            <a:ext cx="9660219" cy="5290759"/>
          </a:xfrm>
          <a:prstGeom prst="rect">
            <a:avLst/>
          </a:prstGeom>
          <a:noFill/>
          <a:ln>
            <a:noFill/>
          </a:ln>
        </p:spPr>
      </p:pic>
      <p:sp>
        <p:nvSpPr>
          <p:cNvPr id="541" name="Google Shape;541;p12"/>
          <p:cNvSpPr txBox="1"/>
          <p:nvPr/>
        </p:nvSpPr>
        <p:spPr>
          <a:xfrm>
            <a:off x="483225" y="579079"/>
            <a:ext cx="10515600" cy="614363"/>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3200"/>
              <a:buFont typeface="Calibri"/>
              <a:buNone/>
            </a:pPr>
            <a:r>
              <a:rPr lang="fi-FI" sz="2800" b="1" i="0" u="none" strike="noStrike" cap="none">
                <a:solidFill>
                  <a:srgbClr val="161249"/>
                </a:solidFill>
                <a:latin typeface="Arial"/>
                <a:ea typeface="Arial"/>
                <a:cs typeface="Arial"/>
                <a:sym typeface="Arial"/>
              </a:rPr>
              <a:t>Käytä </a:t>
            </a:r>
            <a:r>
              <a:rPr lang="fi-FI" sz="2800" b="1" i="0" u="none" strike="noStrike" cap="none">
                <a:solidFill>
                  <a:srgbClr val="D12477"/>
                </a:solidFill>
                <a:latin typeface="Arial"/>
                <a:ea typeface="Arial"/>
                <a:cs typeface="Arial"/>
                <a:sym typeface="Arial"/>
              </a:rPr>
              <a:t>valikkorakennetta </a:t>
            </a:r>
            <a:r>
              <a:rPr lang="fi-FI" sz="2800" b="1" i="0" u="none" strike="noStrike" cap="none">
                <a:solidFill>
                  <a:srgbClr val="161249"/>
                </a:solidFill>
                <a:latin typeface="Arial"/>
                <a:ea typeface="Arial"/>
                <a:cs typeface="Arial"/>
                <a:sym typeface="Arial"/>
              </a:rPr>
              <a:t>erilaisten ihmisten/tarpeiden huomioon ottamiseksi.</a:t>
            </a:r>
            <a:endParaRPr sz="1400" b="0" i="0" u="none" strike="noStrike" cap="none">
              <a:solidFill>
                <a:srgbClr val="000000"/>
              </a:solidFill>
              <a:latin typeface="Arial"/>
              <a:ea typeface="Arial"/>
              <a:cs typeface="Arial"/>
              <a:sym typeface="Arial"/>
            </a:endParaRPr>
          </a:p>
        </p:txBody>
      </p:sp>
      <p:sp>
        <p:nvSpPr>
          <p:cNvPr id="542" name="Google Shape;542;p12"/>
          <p:cNvSpPr txBox="1"/>
          <p:nvPr/>
        </p:nvSpPr>
        <p:spPr>
          <a:xfrm>
            <a:off x="272050" y="5115550"/>
            <a:ext cx="17907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0" u="none" strike="noStrike" cap="none">
                <a:solidFill>
                  <a:srgbClr val="000000"/>
                </a:solidFill>
                <a:latin typeface="Arial"/>
                <a:ea typeface="Arial"/>
                <a:cs typeface="Arial"/>
                <a:sym typeface="Arial"/>
              </a:rPr>
              <a:t>Jatko-opiskelija ?</a:t>
            </a:r>
            <a:endParaRPr sz="1400" b="0" i="0" u="none" strike="noStrike" cap="none">
              <a:solidFill>
                <a:srgbClr val="000000"/>
              </a:solidFill>
              <a:latin typeface="Arial"/>
              <a:ea typeface="Arial"/>
              <a:cs typeface="Arial"/>
              <a:sym typeface="Arial"/>
            </a:endParaRPr>
          </a:p>
        </p:txBody>
      </p:sp>
      <p:sp>
        <p:nvSpPr>
          <p:cNvPr id="543" name="Google Shape;543;p12"/>
          <p:cNvSpPr txBox="1"/>
          <p:nvPr/>
        </p:nvSpPr>
        <p:spPr>
          <a:xfrm>
            <a:off x="387550" y="4273188"/>
            <a:ext cx="1619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0" u="none" strike="noStrike" cap="none">
                <a:solidFill>
                  <a:srgbClr val="000000"/>
                </a:solidFill>
                <a:latin typeface="Arial"/>
                <a:ea typeface="Arial"/>
                <a:cs typeface="Arial"/>
                <a:sym typeface="Arial"/>
              </a:rPr>
              <a:t>Ammattilainen</a:t>
            </a:r>
            <a:endParaRPr sz="1400" b="0" i="0" u="none" strike="noStrike" cap="none">
              <a:solidFill>
                <a:srgbClr val="000000"/>
              </a:solidFill>
              <a:latin typeface="Arial"/>
              <a:ea typeface="Arial"/>
              <a:cs typeface="Arial"/>
              <a:sym typeface="Arial"/>
            </a:endParaRPr>
          </a:p>
        </p:txBody>
      </p:sp>
      <p:sp>
        <p:nvSpPr>
          <p:cNvPr id="544" name="Google Shape;544;p12"/>
          <p:cNvSpPr txBox="1"/>
          <p:nvPr/>
        </p:nvSpPr>
        <p:spPr>
          <a:xfrm>
            <a:off x="387550" y="3584738"/>
            <a:ext cx="12819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0" u="none" strike="noStrike" cap="none">
                <a:solidFill>
                  <a:srgbClr val="000000"/>
                </a:solidFill>
                <a:latin typeface="Arial"/>
                <a:ea typeface="Arial"/>
                <a:cs typeface="Arial"/>
                <a:sym typeface="Arial"/>
              </a:rPr>
              <a:t>Asiakas</a:t>
            </a:r>
            <a:endParaRPr sz="1400" b="0" i="0" u="none" strike="noStrike" cap="none">
              <a:solidFill>
                <a:srgbClr val="000000"/>
              </a:solidFill>
              <a:latin typeface="Arial"/>
              <a:ea typeface="Arial"/>
              <a:cs typeface="Arial"/>
              <a:sym typeface="Arial"/>
            </a:endParaRPr>
          </a:p>
        </p:txBody>
      </p:sp>
      <p:sp>
        <p:nvSpPr>
          <p:cNvPr id="545" name="Google Shape;545;p12"/>
          <p:cNvSpPr txBox="1"/>
          <p:nvPr/>
        </p:nvSpPr>
        <p:spPr>
          <a:xfrm>
            <a:off x="387550" y="2896275"/>
            <a:ext cx="1388100" cy="307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fi-FI" sz="1400" b="0" i="0" u="none" strike="noStrike" cap="none">
                <a:solidFill>
                  <a:srgbClr val="000000"/>
                </a:solidFill>
                <a:latin typeface="Arial"/>
                <a:ea typeface="Arial"/>
                <a:cs typeface="Arial"/>
                <a:sym typeface="Arial"/>
              </a:rPr>
              <a:t>Uusi asiakas</a:t>
            </a:r>
            <a:endParaRPr sz="1400" b="0" i="0" u="none" strike="noStrike" cap="none">
              <a:solidFill>
                <a:srgbClr val="000000"/>
              </a:solidFill>
              <a:latin typeface="Arial"/>
              <a:ea typeface="Arial"/>
              <a:cs typeface="Arial"/>
              <a:sym typeface="Arial"/>
            </a:endParaRPr>
          </a:p>
        </p:txBody>
      </p:sp>
      <p:cxnSp>
        <p:nvCxnSpPr>
          <p:cNvPr id="546" name="Google Shape;546;p12"/>
          <p:cNvCxnSpPr>
            <a:stCxn id="544" idx="3"/>
          </p:cNvCxnSpPr>
          <p:nvPr/>
        </p:nvCxnSpPr>
        <p:spPr>
          <a:xfrm rot="10800000" flipH="1">
            <a:off x="1669450" y="2009438"/>
            <a:ext cx="3179100" cy="1729200"/>
          </a:xfrm>
          <a:prstGeom prst="straightConnector1">
            <a:avLst/>
          </a:prstGeom>
          <a:noFill/>
          <a:ln w="38100" cap="flat" cmpd="sng">
            <a:solidFill>
              <a:srgbClr val="3E6EC2"/>
            </a:solidFill>
            <a:prstDash val="solid"/>
            <a:round/>
            <a:headEnd type="none" w="sm" len="sm"/>
            <a:tailEnd type="triangle" w="med" len="med"/>
          </a:ln>
        </p:spPr>
      </p:cxnSp>
      <p:cxnSp>
        <p:nvCxnSpPr>
          <p:cNvPr id="547" name="Google Shape;547;p12"/>
          <p:cNvCxnSpPr/>
          <p:nvPr/>
        </p:nvCxnSpPr>
        <p:spPr>
          <a:xfrm rot="10800000" flipH="1">
            <a:off x="1658675" y="2030875"/>
            <a:ext cx="4072200" cy="2434800"/>
          </a:xfrm>
          <a:prstGeom prst="straightConnector1">
            <a:avLst/>
          </a:prstGeom>
          <a:noFill/>
          <a:ln w="38100" cap="flat" cmpd="sng">
            <a:solidFill>
              <a:srgbClr val="3E6EC2"/>
            </a:solidFill>
            <a:prstDash val="solid"/>
            <a:round/>
            <a:headEnd type="none" w="sm" len="sm"/>
            <a:tailEnd type="triangle" w="med" len="med"/>
          </a:ln>
        </p:spPr>
      </p:cxnSp>
      <p:cxnSp>
        <p:nvCxnSpPr>
          <p:cNvPr id="548" name="Google Shape;548;p12"/>
          <p:cNvCxnSpPr/>
          <p:nvPr/>
        </p:nvCxnSpPr>
        <p:spPr>
          <a:xfrm rot="10800000" flipH="1">
            <a:off x="1775650" y="1962975"/>
            <a:ext cx="2628000" cy="1087200"/>
          </a:xfrm>
          <a:prstGeom prst="straightConnector1">
            <a:avLst/>
          </a:prstGeom>
          <a:noFill/>
          <a:ln w="38100" cap="flat" cmpd="sng">
            <a:solidFill>
              <a:srgbClr val="3E6EC2"/>
            </a:solidFill>
            <a:prstDash val="solid"/>
            <a:round/>
            <a:headEnd type="none" w="sm" len="sm"/>
            <a:tailEnd type="triangle" w="med" len="med"/>
          </a:ln>
        </p:spPr>
      </p:cxn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53"/>
        <p:cNvGrpSpPr/>
        <p:nvPr/>
      </p:nvGrpSpPr>
      <p:grpSpPr>
        <a:xfrm>
          <a:off x="0" y="0"/>
          <a:ext cx="0" cy="0"/>
          <a:chOff x="0" y="0"/>
          <a:chExt cx="0" cy="0"/>
        </a:xfrm>
      </p:grpSpPr>
      <p:sp>
        <p:nvSpPr>
          <p:cNvPr id="554" name="Google Shape;554;g251abec23f1_0_11"/>
          <p:cNvSpPr txBox="1">
            <a:spLocks noGrp="1"/>
          </p:cNvSpPr>
          <p:nvPr>
            <p:ph type="body" idx="1"/>
          </p:nvPr>
        </p:nvSpPr>
        <p:spPr>
          <a:xfrm>
            <a:off x="605525" y="1651800"/>
            <a:ext cx="4716000" cy="35544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SzPts val="2800"/>
              <a:buNone/>
            </a:pPr>
            <a:endParaRPr b="1">
              <a:solidFill>
                <a:srgbClr val="D12477"/>
              </a:solidFill>
            </a:endParaRPr>
          </a:p>
          <a:p>
            <a:pPr marL="0" lvl="0" indent="0" algn="l" rtl="0">
              <a:lnSpc>
                <a:spcPct val="90000"/>
              </a:lnSpc>
              <a:spcBef>
                <a:spcPts val="1000"/>
              </a:spcBef>
              <a:spcAft>
                <a:spcPts val="0"/>
              </a:spcAft>
              <a:buSzPts val="2800"/>
              <a:buNone/>
            </a:pPr>
            <a:r>
              <a:rPr lang="fi-FI"/>
              <a:t>Esim. opiskelija</a:t>
            </a:r>
            <a:endParaRPr/>
          </a:p>
        </p:txBody>
      </p:sp>
      <p:sp>
        <p:nvSpPr>
          <p:cNvPr id="555" name="Google Shape;555;g251abec23f1_0_11"/>
          <p:cNvSpPr txBox="1"/>
          <p:nvPr/>
        </p:nvSpPr>
        <p:spPr>
          <a:xfrm>
            <a:off x="451350" y="175075"/>
            <a:ext cx="9373200" cy="1451700"/>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3200"/>
              <a:buFont typeface="Calibri"/>
              <a:buNone/>
            </a:pPr>
            <a:r>
              <a:rPr lang="fi-FI" sz="2800" b="1" i="0" u="none" strike="noStrike" cap="none">
                <a:solidFill>
                  <a:srgbClr val="161249"/>
                </a:solidFill>
                <a:latin typeface="Arial"/>
                <a:ea typeface="Arial"/>
                <a:cs typeface="Arial"/>
                <a:sym typeface="Arial"/>
              </a:rPr>
              <a:t>Tai käyttä </a:t>
            </a:r>
            <a:r>
              <a:rPr lang="fi-FI" sz="2800" b="1" i="0" u="none" strike="noStrike" cap="none">
                <a:solidFill>
                  <a:srgbClr val="D12477"/>
                </a:solidFill>
                <a:latin typeface="Arial"/>
                <a:ea typeface="Arial"/>
                <a:cs typeface="Arial"/>
                <a:sym typeface="Arial"/>
              </a:rPr>
              <a:t>ala</a:t>
            </a:r>
            <a:r>
              <a:rPr lang="fi-FI" sz="2800" b="1">
                <a:solidFill>
                  <a:srgbClr val="D12477"/>
                </a:solidFill>
              </a:rPr>
              <a:t>sivuja</a:t>
            </a:r>
            <a:r>
              <a:rPr lang="fi-FI" sz="2800" b="1" i="0" u="none" strike="noStrike" cap="none">
                <a:solidFill>
                  <a:srgbClr val="D12477"/>
                </a:solidFill>
                <a:latin typeface="Arial"/>
                <a:ea typeface="Arial"/>
                <a:cs typeface="Arial"/>
                <a:sym typeface="Arial"/>
              </a:rPr>
              <a:t> </a:t>
            </a:r>
            <a:r>
              <a:rPr lang="fi-FI" sz="2800" b="1" i="0" u="none" strike="noStrike" cap="none">
                <a:solidFill>
                  <a:srgbClr val="161249"/>
                </a:solidFill>
                <a:latin typeface="Arial"/>
                <a:ea typeface="Arial"/>
                <a:cs typeface="Arial"/>
                <a:sym typeface="Arial"/>
              </a:rPr>
              <a:t>eri ihmisten/tarpeiden huomioimiseksi.</a:t>
            </a:r>
            <a:endParaRPr sz="1400" b="0" i="0" u="none" strike="noStrike" cap="none">
              <a:solidFill>
                <a:srgbClr val="000000"/>
              </a:solidFill>
              <a:latin typeface="Arial"/>
              <a:ea typeface="Arial"/>
              <a:cs typeface="Arial"/>
              <a:sym typeface="Arial"/>
            </a:endParaRPr>
          </a:p>
        </p:txBody>
      </p:sp>
      <p:pic>
        <p:nvPicPr>
          <p:cNvPr id="556" name="Google Shape;556;g251abec23f1_0_11"/>
          <p:cNvPicPr preferRelativeResize="0"/>
          <p:nvPr/>
        </p:nvPicPr>
        <p:blipFill rotWithShape="1">
          <a:blip r:embed="rId3">
            <a:alphaModFix/>
          </a:blip>
          <a:srcRect l="1594"/>
          <a:stretch/>
        </p:blipFill>
        <p:spPr>
          <a:xfrm>
            <a:off x="5603350" y="1155400"/>
            <a:ext cx="6145901" cy="5883350"/>
          </a:xfrm>
          <a:prstGeom prst="rect">
            <a:avLst/>
          </a:prstGeom>
          <a:noFill/>
          <a:ln>
            <a:noFill/>
          </a:ln>
        </p:spPr>
      </p:pic>
      <p:cxnSp>
        <p:nvCxnSpPr>
          <p:cNvPr id="557" name="Google Shape;557;g251abec23f1_0_11"/>
          <p:cNvCxnSpPr/>
          <p:nvPr/>
        </p:nvCxnSpPr>
        <p:spPr>
          <a:xfrm>
            <a:off x="4465675" y="2658150"/>
            <a:ext cx="5263200" cy="2137200"/>
          </a:xfrm>
          <a:prstGeom prst="straightConnector1">
            <a:avLst/>
          </a:prstGeom>
          <a:noFill/>
          <a:ln w="38100" cap="flat" cmpd="sng">
            <a:solidFill>
              <a:schemeClr val="accent1"/>
            </a:solidFill>
            <a:prstDash val="solid"/>
            <a:round/>
            <a:headEnd type="none" w="sm" len="sm"/>
            <a:tailEnd type="triangle" w="med" len="med"/>
          </a:ln>
        </p:spPr>
      </p:cxn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61"/>
        <p:cNvGrpSpPr/>
        <p:nvPr/>
      </p:nvGrpSpPr>
      <p:grpSpPr>
        <a:xfrm>
          <a:off x="0" y="0"/>
          <a:ext cx="0" cy="0"/>
          <a:chOff x="0" y="0"/>
          <a:chExt cx="0" cy="0"/>
        </a:xfrm>
      </p:grpSpPr>
      <p:sp>
        <p:nvSpPr>
          <p:cNvPr id="562" name="Google Shape;562;p13"/>
          <p:cNvSpPr txBox="1">
            <a:spLocks noGrp="1"/>
          </p:cNvSpPr>
          <p:nvPr>
            <p:ph type="body" idx="1"/>
          </p:nvPr>
        </p:nvSpPr>
        <p:spPr>
          <a:xfrm>
            <a:off x="1150762" y="304731"/>
            <a:ext cx="8818800" cy="443400"/>
          </a:xfrm>
          <a:prstGeom prst="rect">
            <a:avLst/>
          </a:prstGeom>
          <a:noFill/>
          <a:ln>
            <a:noFill/>
          </a:ln>
        </p:spPr>
        <p:txBody>
          <a:bodyPr spcFirstLastPara="1" wrap="square" lIns="0" tIns="0" rIns="0" bIns="0" anchor="t" anchorCtr="0">
            <a:spAutoFit/>
          </a:bodyPr>
          <a:lstStyle/>
          <a:p>
            <a:pPr marL="457200" lvl="0" indent="-228600" algn="l" rtl="0">
              <a:lnSpc>
                <a:spcPct val="90000"/>
              </a:lnSpc>
              <a:spcBef>
                <a:spcPts val="1000"/>
              </a:spcBef>
              <a:spcAft>
                <a:spcPts val="0"/>
              </a:spcAft>
              <a:buClr>
                <a:schemeClr val="lt1"/>
              </a:buClr>
              <a:buSzPts val="3200"/>
              <a:buNone/>
            </a:pPr>
            <a:r>
              <a:rPr lang="fi-FI"/>
              <a:t>(Kotitehtävä) Tehtävä 2</a:t>
            </a:r>
            <a:endParaRPr/>
          </a:p>
        </p:txBody>
      </p:sp>
      <p:sp>
        <p:nvSpPr>
          <p:cNvPr id="563" name="Google Shape;563;p13"/>
          <p:cNvSpPr txBox="1">
            <a:spLocks noGrp="1"/>
          </p:cNvSpPr>
          <p:nvPr>
            <p:ph type="body" idx="2"/>
          </p:nvPr>
        </p:nvSpPr>
        <p:spPr>
          <a:xfrm>
            <a:off x="1150750" y="1162325"/>
            <a:ext cx="8818800" cy="40719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fi-FI" sz="2100"/>
              <a:t>Jatka ensimmäisellä luennolla aloitettua tehtävää (omat verkkosivut). Opiskelijoiden tehtävänä on arvioida verkkosivustonsa pptx-suunnitelmaa seuraavista näkökulmista:</a:t>
            </a:r>
            <a:endParaRPr sz="2100"/>
          </a:p>
          <a:p>
            <a:pPr marL="457200" lvl="0" indent="0" algn="l" rtl="0">
              <a:spcBef>
                <a:spcPts val="0"/>
              </a:spcBef>
              <a:spcAft>
                <a:spcPts val="0"/>
              </a:spcAft>
              <a:buNone/>
            </a:pPr>
            <a:endParaRPr sz="2100"/>
          </a:p>
          <a:p>
            <a:pPr marL="457200" lvl="0" indent="-361950" algn="l" rtl="0">
              <a:spcBef>
                <a:spcPts val="0"/>
              </a:spcBef>
              <a:spcAft>
                <a:spcPts val="0"/>
              </a:spcAft>
              <a:buSzPts val="2100"/>
              <a:buChar char="•"/>
            </a:pPr>
            <a:r>
              <a:rPr lang="fi-FI" sz="2100"/>
              <a:t>Ovatko sivuston tavoitteet selvät?</a:t>
            </a:r>
            <a:endParaRPr sz="2100"/>
          </a:p>
          <a:p>
            <a:pPr marL="457200" lvl="0" indent="-361950" algn="l" rtl="0">
              <a:spcBef>
                <a:spcPts val="0"/>
              </a:spcBef>
              <a:spcAft>
                <a:spcPts val="0"/>
              </a:spcAft>
              <a:buSzPts val="2100"/>
              <a:buChar char="•"/>
            </a:pPr>
            <a:r>
              <a:rPr lang="fi-FI" sz="2100"/>
              <a:t>Ovatko konversiot selkeät?</a:t>
            </a:r>
            <a:endParaRPr sz="2100"/>
          </a:p>
          <a:p>
            <a:pPr marL="457200" lvl="0" indent="-361950" algn="l" rtl="0">
              <a:spcBef>
                <a:spcPts val="0"/>
              </a:spcBef>
              <a:spcAft>
                <a:spcPts val="0"/>
              </a:spcAft>
              <a:buSzPts val="2100"/>
              <a:buChar char="•"/>
            </a:pPr>
            <a:r>
              <a:rPr lang="fi-FI" sz="2100"/>
              <a:t>Mitä verkkosivuston käytettävyyteen vaikuttavia elementtejä on käytetty? (katso dia 16)</a:t>
            </a:r>
            <a:endParaRPr sz="2100"/>
          </a:p>
          <a:p>
            <a:pPr marL="457200" lvl="0" indent="-361950" algn="l" rtl="0">
              <a:spcBef>
                <a:spcPts val="0"/>
              </a:spcBef>
              <a:spcAft>
                <a:spcPts val="0"/>
              </a:spcAft>
              <a:buSzPts val="2100"/>
              <a:buChar char="•"/>
            </a:pPr>
            <a:r>
              <a:rPr lang="fi-FI" sz="2100"/>
              <a:t>Pidätkö sivustosta edelleen?</a:t>
            </a:r>
            <a:endParaRPr sz="2100"/>
          </a:p>
          <a:p>
            <a:pPr marL="457200" lvl="0" indent="-228600" algn="l" rtl="0">
              <a:lnSpc>
                <a:spcPct val="108000"/>
              </a:lnSpc>
              <a:spcBef>
                <a:spcPts val="0"/>
              </a:spcBef>
              <a:spcAft>
                <a:spcPts val="0"/>
              </a:spcAft>
              <a:buClr>
                <a:schemeClr val="lt1"/>
              </a:buClr>
              <a:buSzPts val="2000"/>
              <a:buNone/>
            </a:pP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67"/>
        <p:cNvGrpSpPr/>
        <p:nvPr/>
      </p:nvGrpSpPr>
      <p:grpSpPr>
        <a:xfrm>
          <a:off x="0" y="0"/>
          <a:ext cx="0" cy="0"/>
          <a:chOff x="0" y="0"/>
          <a:chExt cx="0" cy="0"/>
        </a:xfrm>
      </p:grpSpPr>
      <p:sp>
        <p:nvSpPr>
          <p:cNvPr id="568" name="Google Shape;568;p15"/>
          <p:cNvSpPr txBox="1">
            <a:spLocks noGrp="1"/>
          </p:cNvSpPr>
          <p:nvPr>
            <p:ph type="body" idx="1"/>
          </p:nvPr>
        </p:nvSpPr>
        <p:spPr>
          <a:xfrm>
            <a:off x="1150762" y="304731"/>
            <a:ext cx="8818800" cy="443400"/>
          </a:xfrm>
          <a:prstGeom prst="rect">
            <a:avLst/>
          </a:prstGeom>
          <a:noFill/>
          <a:ln>
            <a:noFill/>
          </a:ln>
        </p:spPr>
        <p:txBody>
          <a:bodyPr spcFirstLastPara="1" wrap="square" lIns="0" tIns="0" rIns="0" bIns="0" anchor="t" anchorCtr="0">
            <a:spAutoFit/>
          </a:bodyPr>
          <a:lstStyle/>
          <a:p>
            <a:pPr marL="457200" lvl="0" indent="-228600" algn="l" rtl="0">
              <a:lnSpc>
                <a:spcPct val="90000"/>
              </a:lnSpc>
              <a:spcBef>
                <a:spcPts val="1000"/>
              </a:spcBef>
              <a:spcAft>
                <a:spcPts val="0"/>
              </a:spcAft>
              <a:buClr>
                <a:schemeClr val="lt1"/>
              </a:buClr>
              <a:buSzPts val="3200"/>
              <a:buNone/>
            </a:pPr>
            <a:r>
              <a:rPr lang="fi-FI"/>
              <a:t>(Kotitehtävä) Tehtävä 3:</a:t>
            </a:r>
            <a:endParaRPr/>
          </a:p>
        </p:txBody>
      </p:sp>
      <p:sp>
        <p:nvSpPr>
          <p:cNvPr id="569" name="Google Shape;569;p15"/>
          <p:cNvSpPr txBox="1">
            <a:spLocks noGrp="1"/>
          </p:cNvSpPr>
          <p:nvPr>
            <p:ph type="body" idx="2"/>
          </p:nvPr>
        </p:nvSpPr>
        <p:spPr>
          <a:xfrm>
            <a:off x="1150762" y="1162320"/>
            <a:ext cx="8818738" cy="3781711"/>
          </a:xfrm>
          <a:prstGeom prst="rect">
            <a:avLst/>
          </a:prstGeom>
          <a:noFill/>
          <a:ln>
            <a:noFill/>
          </a:ln>
        </p:spPr>
        <p:txBody>
          <a:bodyPr spcFirstLastPara="1" wrap="square" lIns="0" tIns="0" rIns="0" bIns="0" anchor="t" anchorCtr="0">
            <a:noAutofit/>
          </a:bodyPr>
          <a:lstStyle/>
          <a:p>
            <a:pPr marL="457200" lvl="0" indent="-228600" algn="l" rtl="0">
              <a:lnSpc>
                <a:spcPct val="108000"/>
              </a:lnSpc>
              <a:spcBef>
                <a:spcPts val="0"/>
              </a:spcBef>
              <a:spcAft>
                <a:spcPts val="0"/>
              </a:spcAft>
              <a:buClr>
                <a:schemeClr val="lt1"/>
              </a:buClr>
              <a:buSzPts val="2000"/>
              <a:buNone/>
            </a:pPr>
            <a:r>
              <a:rPr lang="fi-FI"/>
              <a:t>Jatka ensimmäisellä luennolla aloitettua tehtävää (omat verkkosivut).</a:t>
            </a:r>
            <a:endParaRPr/>
          </a:p>
          <a:p>
            <a:pPr marL="457200" lvl="0" indent="-228600" algn="l" rtl="0">
              <a:lnSpc>
                <a:spcPct val="108000"/>
              </a:lnSpc>
              <a:spcBef>
                <a:spcPts val="0"/>
              </a:spcBef>
              <a:spcAft>
                <a:spcPts val="0"/>
              </a:spcAft>
              <a:buClr>
                <a:schemeClr val="lt1"/>
              </a:buClr>
              <a:buSzPts val="2000"/>
              <a:buNone/>
            </a:pPr>
            <a:endParaRPr/>
          </a:p>
          <a:p>
            <a:pPr marL="457200" lvl="0" indent="-228600" algn="l" rtl="0">
              <a:lnSpc>
                <a:spcPct val="108000"/>
              </a:lnSpc>
              <a:spcBef>
                <a:spcPts val="0"/>
              </a:spcBef>
              <a:spcAft>
                <a:spcPts val="0"/>
              </a:spcAft>
              <a:buClr>
                <a:schemeClr val="lt1"/>
              </a:buClr>
              <a:buSzPts val="2000"/>
              <a:buNone/>
            </a:pPr>
            <a:r>
              <a:rPr lang="fi-FI"/>
              <a:t>Opiskelijoiden tehtävänä on jatkaa aiempaa tehtävää </a:t>
            </a:r>
            <a:endParaRPr/>
          </a:p>
          <a:p>
            <a:pPr marL="457200" lvl="0" indent="-355600" algn="l" rtl="0">
              <a:lnSpc>
                <a:spcPct val="108000"/>
              </a:lnSpc>
              <a:spcBef>
                <a:spcPts val="0"/>
              </a:spcBef>
              <a:spcAft>
                <a:spcPts val="0"/>
              </a:spcAft>
              <a:buSzPts val="2000"/>
              <a:buChar char="●"/>
            </a:pPr>
            <a:r>
              <a:rPr lang="fi-FI"/>
              <a:t>määrittelemällä tärkeimmät asiakassegmentit ja </a:t>
            </a:r>
            <a:endParaRPr/>
          </a:p>
          <a:p>
            <a:pPr marL="457200" lvl="0" indent="-355600" algn="l" rtl="0">
              <a:lnSpc>
                <a:spcPct val="108000"/>
              </a:lnSpc>
              <a:spcBef>
                <a:spcPts val="0"/>
              </a:spcBef>
              <a:spcAft>
                <a:spcPts val="0"/>
              </a:spcAft>
              <a:buSzPts val="2000"/>
              <a:buChar char="●"/>
            </a:pPr>
            <a:r>
              <a:rPr lang="fi-FI"/>
              <a:t>luomalla vähintään kaksi ostajapersoonaa.</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73"/>
        <p:cNvGrpSpPr/>
        <p:nvPr/>
      </p:nvGrpSpPr>
      <p:grpSpPr>
        <a:xfrm>
          <a:off x="0" y="0"/>
          <a:ext cx="0" cy="0"/>
          <a:chOff x="0" y="0"/>
          <a:chExt cx="0" cy="0"/>
        </a:xfrm>
      </p:grpSpPr>
      <p:sp>
        <p:nvSpPr>
          <p:cNvPr id="574" name="Google Shape;574;g2ad49f4b8ef_0_0"/>
          <p:cNvSpPr txBox="1">
            <a:spLocks noGrp="1"/>
          </p:cNvSpPr>
          <p:nvPr>
            <p:ph type="body" idx="1"/>
          </p:nvPr>
        </p:nvSpPr>
        <p:spPr>
          <a:xfrm>
            <a:off x="838200" y="1611991"/>
            <a:ext cx="10515600" cy="4443300"/>
          </a:xfrm>
          <a:prstGeom prst="rect">
            <a:avLst/>
          </a:prstGeom>
        </p:spPr>
        <p:txBody>
          <a:bodyPr spcFirstLastPara="1" wrap="square" lIns="91425" tIns="45700" rIns="91425" bIns="45700" anchor="t" anchorCtr="0">
            <a:normAutofit fontScale="92500" lnSpcReduction="10000"/>
          </a:bodyPr>
          <a:lstStyle/>
          <a:p>
            <a:pPr marL="0" lvl="0" indent="0" algn="l" rtl="0">
              <a:spcBef>
                <a:spcPts val="1000"/>
              </a:spcBef>
              <a:spcAft>
                <a:spcPts val="0"/>
              </a:spcAft>
              <a:buClr>
                <a:schemeClr val="dk1"/>
              </a:buClr>
              <a:buSzPct val="40740"/>
              <a:buFont typeface="Arial"/>
              <a:buNone/>
            </a:pPr>
            <a:r>
              <a:rPr lang="fi-FI" sz="2700"/>
              <a:t>DEMS-materiaalin tavoitteena on parantaa digitaalisen markkinoinnin taitoja korkea-asteen koulutuksessa ja ymmärtää organisaatioiden keskeiset tarpeet. Käytettävissäsi on laajat diasarjat, joissa on luokkatehtäviä ja -aktiviteetteja sekä yksityiskohtaiset käyttöohjeet opettajalle. </a:t>
            </a:r>
            <a:endParaRPr sz="2700"/>
          </a:p>
          <a:p>
            <a:pPr marL="0" lvl="0" indent="0" algn="l" rtl="0">
              <a:spcBef>
                <a:spcPts val="1000"/>
              </a:spcBef>
              <a:spcAft>
                <a:spcPts val="0"/>
              </a:spcAft>
              <a:buNone/>
            </a:pPr>
            <a:endParaRPr sz="2700"/>
          </a:p>
          <a:p>
            <a:pPr marL="0" lvl="0" indent="0" algn="l" rtl="0">
              <a:spcBef>
                <a:spcPts val="1000"/>
              </a:spcBef>
              <a:spcAft>
                <a:spcPts val="0"/>
              </a:spcAft>
              <a:buClr>
                <a:schemeClr val="dk1"/>
              </a:buClr>
              <a:buSzPct val="40740"/>
              <a:buFont typeface="Arial"/>
              <a:buNone/>
            </a:pPr>
            <a:r>
              <a:rPr lang="fi-FI" sz="2700"/>
              <a:t>Huomautus: Materiaali sisältää internetistä haettuja sisältöjä ja kuvioita, joten siihen voi tulla muutoksia. Lähteet on ilmoitettu reilun käytön sääntöjen mukaisesti. Kustantajan vastuu rajoittuu alkuperäiseen aineistoon, joka on tallennettu osoitteeseen www.dems.pro.  Kaikki aineisto on tuotettu vapaaseen käyttöön ja Erasmus+:n osarahoittamana. Euroopan komissio ei vastaa julkaisun sisällöstä.</a:t>
            </a:r>
            <a:endParaRPr sz="2700"/>
          </a:p>
          <a:p>
            <a:pPr marL="0" lvl="0" indent="0" algn="l" rtl="0">
              <a:spcBef>
                <a:spcPts val="1000"/>
              </a:spcBef>
              <a:spcAft>
                <a:spcPts val="0"/>
              </a:spcAft>
              <a:buNone/>
            </a:pPr>
            <a:endParaRPr sz="2700"/>
          </a:p>
        </p:txBody>
      </p:sp>
      <p:sp>
        <p:nvSpPr>
          <p:cNvPr id="575" name="Google Shape;575;g2ad49f4b8ef_0_0"/>
          <p:cNvSpPr txBox="1">
            <a:spLocks noGrp="1"/>
          </p:cNvSpPr>
          <p:nvPr>
            <p:ph type="title"/>
          </p:nvPr>
        </p:nvSpPr>
        <p:spPr>
          <a:xfrm>
            <a:off x="838200" y="365125"/>
            <a:ext cx="10515600" cy="7908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Vastuuvapauslauseke</a:t>
            </a:r>
            <a:endParaRPr/>
          </a:p>
        </p:txBody>
      </p:sp>
    </p:spTree>
  </p:cSld>
  <p:clrMapOvr>
    <a:masterClrMapping/>
  </p:clrMapOvr>
</p:sld>
</file>

<file path=ppt/theme/theme1.xml><?xml version="1.0" encoding="utf-8"?>
<a:theme xmlns:a="http://schemas.openxmlformats.org/drawingml/2006/main" name="DEMS">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MS">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1737</Words>
  <Application>Microsoft Office PowerPoint</Application>
  <PresentationFormat>Widescreen</PresentationFormat>
  <Paragraphs>247</Paragraphs>
  <Slides>32</Slides>
  <Notes>32</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32</vt:i4>
      </vt:variant>
    </vt:vector>
  </HeadingPairs>
  <TitlesOfParts>
    <vt:vector size="36" baseType="lpstr">
      <vt:lpstr>Arial</vt:lpstr>
      <vt:lpstr>Calibri</vt:lpstr>
      <vt:lpstr>DEMS</vt:lpstr>
      <vt:lpstr>DEMS</vt:lpstr>
      <vt:lpstr>Verkkosivut</vt:lpstr>
      <vt:lpstr>Oppimistavoitteet </vt:lpstr>
      <vt:lpstr>Aiheet</vt:lpstr>
      <vt:lpstr>Verkkosivustojen rooli asiakasmatkalla (ostopolku)</vt:lpstr>
      <vt:lpstr>Asiakasmatka, ostajapolku (= Customer Journey) = Prosessi, jonka ostajat käyvät läpi tullakseen tietoisiksi uudesta tuotteesta tai palvelusta, harkitakseen sen hankintaa ja päättääkseen ostaa sen.</vt:lpstr>
      <vt:lpstr>Verkkosivusto on mukana asiakkaan matkan jokaisessa vaiheessa.</vt:lpstr>
      <vt:lpstr>Verkkosivusto on mukana asiakkaan matkan jokaisessa vaiheessa.</vt:lpstr>
      <vt:lpstr>Sivuston päätavoite</vt:lpstr>
      <vt:lpstr>Konversioiden määrittely</vt:lpstr>
      <vt:lpstr>Mikä on verkkosivuston konversio?</vt:lpstr>
      <vt:lpstr>Esimerkkejä konversioista</vt:lpstr>
      <vt:lpstr>Tehtävä: verkkosivusto </vt:lpstr>
      <vt:lpstr>Konversiot ja asiakaskokemus</vt:lpstr>
      <vt:lpstr>Asiakaskokemuksen merkitys</vt:lpstr>
      <vt:lpstr>Verkkosivuston käytettävyys: verkkosivuston käyttäjäkeskeinen suunnittelu</vt:lpstr>
      <vt:lpstr>Verkkosivuston käytettävyys</vt:lpstr>
      <vt:lpstr>Verkkosivuston käytettävyys - mitä asioita tarkkailla</vt:lpstr>
      <vt:lpstr>Tunne asiakkaasi: Asiakassegmentoinnit ja ostajapersoonat</vt:lpstr>
      <vt:lpstr>Kehen tähtäät?</vt:lpstr>
      <vt:lpstr>Ostajapersoona</vt:lpstr>
      <vt:lpstr>Ostajapersoona</vt:lpstr>
      <vt:lpstr>Esimerkki ostajapersoonasta</vt:lpstr>
      <vt:lpstr>Asiakassegmentointi</vt:lpstr>
      <vt:lpstr>Asiakassegmentointi</vt:lpstr>
      <vt:lpstr>Miten segmentointia käytetään verkkosivujen suunnittelussa?</vt:lpstr>
      <vt:lpstr>Miten segmentointia käytetään verkkosivujen suunnittelussa?</vt:lpstr>
      <vt:lpstr>Esimerkki:  Segmentoinnin käyttö navigoinnin suunnittelussa</vt:lpstr>
      <vt:lpstr>PowerPoint Presentation</vt:lpstr>
      <vt:lpstr>PowerPoint Presentation</vt:lpstr>
      <vt:lpstr>PowerPoint Presentation</vt:lpstr>
      <vt:lpstr>PowerPoint Presentation</vt:lpstr>
      <vt:lpstr>Vastuuvapauslauseke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Verkkosivut</dc:title>
  <dc:creator>Luukka Timo</dc:creator>
  <cp:lastModifiedBy>Tikkanen Saara</cp:lastModifiedBy>
  <cp:revision>1</cp:revision>
  <dcterms:created xsi:type="dcterms:W3CDTF">2023-01-25T13:34:01Z</dcterms:created>
  <dcterms:modified xsi:type="dcterms:W3CDTF">2024-03-06T07:54:56Z</dcterms:modified>
</cp:coreProperties>
</file>