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41"/>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6" roundtripDataSignature="AMtx7miUghPAC0CROwxX8o1M55G3StMAr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87C34302-B4DD-4690-9F5C-AD797CCDEDD3}">
  <a:tblStyle styleId="{87C34302-B4DD-4690-9F5C-AD797CCDEDD3}" styleName="Table_0">
    <a:wholeTbl>
      <a:tcTxStyle b="off" i="off">
        <a:font>
          <a:latin typeface="Arial"/>
          <a:ea typeface="Arial"/>
          <a:cs typeface="Arial"/>
        </a:font>
        <a:srgbClr val="000000"/>
      </a:tcTxStyle>
      <a:tcStyle>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0" d="100"/>
          <a:sy n="80" d="100"/>
        </p:scale>
        <p:origin x="880" y="40"/>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customschemas.google.com/relationships/presentationmetadata" Target="meta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8"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
        <p:cNvGrpSpPr/>
        <p:nvPr/>
      </p:nvGrpSpPr>
      <p:grpSpPr>
        <a:xfrm>
          <a:off x="0" y="0"/>
          <a:ext cx="0" cy="0"/>
          <a:chOff x="0" y="0"/>
          <a:chExt cx="0" cy="0"/>
        </a:xfrm>
      </p:grpSpPr>
      <p:sp>
        <p:nvSpPr>
          <p:cNvPr id="155" name="Google Shape;155;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6" name="Google Shape;156;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Google Shape;161;g286222ba5fb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2" name="Google Shape;162;g286222ba5fb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6"/>
        <p:cNvGrpSpPr/>
        <p:nvPr/>
      </p:nvGrpSpPr>
      <p:grpSpPr>
        <a:xfrm>
          <a:off x="0" y="0"/>
          <a:ext cx="0" cy="0"/>
          <a:chOff x="0" y="0"/>
          <a:chExt cx="0" cy="0"/>
        </a:xfrm>
      </p:grpSpPr>
      <p:sp>
        <p:nvSpPr>
          <p:cNvPr id="167" name="Google Shape;167;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8" name="Google Shape;168;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5-6 lessen á 2u</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
        <p:cNvGrpSpPr/>
        <p:nvPr/>
      </p:nvGrpSpPr>
      <p:grpSpPr>
        <a:xfrm>
          <a:off x="0" y="0"/>
          <a:ext cx="0" cy="0"/>
          <a:chOff x="0" y="0"/>
          <a:chExt cx="0" cy="0"/>
        </a:xfrm>
      </p:grpSpPr>
      <p:sp>
        <p:nvSpPr>
          <p:cNvPr id="173" name="Google Shape;173;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100"/>
              <a:buFont typeface="Arial"/>
              <a:buNone/>
            </a:pPr>
            <a:r>
              <a:rPr lang="en-US" sz="1100"/>
              <a:t>De meeste advertentieplatforms bieden je instructies om campagnes te starten, zelfs in je eigen taal (gebruik de zoekwoorden 'Create campaign on Facebook/Google' etc.). *Deze kun je vinden met de zoekwoorden 'google ads instructions' of 'Meta/Facebook ad instructions'.</a:t>
            </a:r>
            <a:endParaRPr/>
          </a:p>
          <a:p>
            <a:pPr marL="0" lvl="0" indent="0" algn="l" rtl="0">
              <a:lnSpc>
                <a:spcPct val="100000"/>
              </a:lnSpc>
              <a:spcBef>
                <a:spcPts val="0"/>
              </a:spcBef>
              <a:spcAft>
                <a:spcPts val="0"/>
              </a:spcAft>
              <a:buSzPts val="1100"/>
              <a:buNone/>
            </a:pPr>
            <a:endParaRPr/>
          </a:p>
        </p:txBody>
      </p:sp>
      <p:sp>
        <p:nvSpPr>
          <p:cNvPr id="174" name="Google Shape;174;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2" name="Google Shape;182;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g23c283900a6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7" name="Google Shape;187;g23c283900a6_0_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Deze opdracht moedigt leerlingen aan om de originele instructies van Google toe te passen en hen vertrouwd te maken met het gebruik ervan. Dit is vooral nuttig omdat de parameters in de campagneplatforms voortdurend worden ontwikkeld, en dus ook de instructies. Bij het maken van instructies voor iemand anders moeten de studenten eerst het materiaal bestuderen, de essentie eruit pikken en het dan in een begrijpelijke vorm presenteren.</a:t>
            </a:r>
            <a:endParaRPr/>
          </a:p>
          <a:p>
            <a:pPr marL="0" lvl="0" indent="0" algn="l" rtl="0">
              <a:lnSpc>
                <a:spcPct val="100000"/>
              </a:lnSpc>
              <a:spcBef>
                <a:spcPts val="0"/>
              </a:spcBef>
              <a:spcAft>
                <a:spcPts val="0"/>
              </a:spcAft>
              <a:buSzPts val="1100"/>
              <a:buNone/>
            </a:pPr>
            <a:r>
              <a:rPr lang="en-US"/>
              <a:t>Je kunt 1-2 beste kiezen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1"/>
        <p:cNvGrpSpPr/>
        <p:nvPr/>
      </p:nvGrpSpPr>
      <p:grpSpPr>
        <a:xfrm>
          <a:off x="0" y="0"/>
          <a:ext cx="0" cy="0"/>
          <a:chOff x="0" y="0"/>
          <a:chExt cx="0" cy="0"/>
        </a:xfrm>
      </p:grpSpPr>
      <p:sp>
        <p:nvSpPr>
          <p:cNvPr id="192" name="Google Shape;192;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Deze activiteit is een opwarmertje voor het maken van een aantrekkelijke advertentie. Gebruik ook de lessen uit het vorige onderdeel. Als je denkt dat het niet nodig is, kun je naar de volgende stap gaan. </a:t>
            </a:r>
            <a:endParaRPr/>
          </a:p>
        </p:txBody>
      </p:sp>
      <p:sp>
        <p:nvSpPr>
          <p:cNvPr id="193" name="Google Shape;193;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7"/>
        <p:cNvGrpSpPr/>
        <p:nvPr/>
      </p:nvGrpSpPr>
      <p:grpSpPr>
        <a:xfrm>
          <a:off x="0" y="0"/>
          <a:ext cx="0" cy="0"/>
          <a:chOff x="0" y="0"/>
          <a:chExt cx="0" cy="0"/>
        </a:xfrm>
      </p:grpSpPr>
      <p:sp>
        <p:nvSpPr>
          <p:cNvPr id="198" name="Google Shape;198;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9" name="Google Shape;199;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en-US"/>
              <a:t>* Dit betekent dat je de campagne kunt koppelen aan een organisatie met een URL-adres. Je hebt ook een creditcard nodig. Tip: als docent in het hoger onderwijs heb je misschien de mogelijkheid om reclame te maken voor een ontwikkelingsproject dat jij of je collega's uitvoeren.</a:t>
            </a:r>
            <a:endParaRPr/>
          </a:p>
          <a:p>
            <a:pPr marL="457200" marR="0" lvl="0" indent="-228600" algn="l" rtl="0">
              <a:lnSpc>
                <a:spcPct val="100000"/>
              </a:lnSpc>
              <a:spcBef>
                <a:spcPts val="0"/>
              </a:spcBef>
              <a:spcAft>
                <a:spcPts val="0"/>
              </a:spcAft>
              <a:buClr>
                <a:srgbClr val="000000"/>
              </a:buClr>
              <a:buSzPts val="1100"/>
              <a:buFont typeface="Arial"/>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
        <p:cNvGrpSpPr/>
        <p:nvPr/>
      </p:nvGrpSpPr>
      <p:grpSpPr>
        <a:xfrm>
          <a:off x="0" y="0"/>
          <a:ext cx="0" cy="0"/>
          <a:chOff x="0" y="0"/>
          <a:chExt cx="0" cy="0"/>
        </a:xfrm>
      </p:grpSpPr>
      <p:sp>
        <p:nvSpPr>
          <p:cNvPr id="203" name="Google Shape;203;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4" name="Google Shape;204;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en-US"/>
              <a:t>Opmerking: De eerste stap is veel eenvoudiger als je bekend bent met de ondersteuning van Google die in de vorige dia's is gepresenteerd.</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
        <p:cNvGrpSpPr/>
        <p:nvPr/>
      </p:nvGrpSpPr>
      <p:grpSpPr>
        <a:xfrm>
          <a:off x="0" y="0"/>
          <a:ext cx="0" cy="0"/>
          <a:chOff x="0" y="0"/>
          <a:chExt cx="0" cy="0"/>
        </a:xfrm>
      </p:grpSpPr>
      <p:sp>
        <p:nvSpPr>
          <p:cNvPr id="209" name="Google Shape;209;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De campagnetypes aangeboden door Google Ads in augustus 2023.</a:t>
            </a:r>
            <a:endParaRPr/>
          </a:p>
        </p:txBody>
      </p:sp>
      <p:sp>
        <p:nvSpPr>
          <p:cNvPr id="210" name="Google Shape;210;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7" name="Google Shape;217;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Zo zien de advertenties eruit.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5"/>
        <p:cNvGrpSpPr/>
        <p:nvPr/>
      </p:nvGrpSpPr>
      <p:grpSpPr>
        <a:xfrm>
          <a:off x="0" y="0"/>
          <a:ext cx="0" cy="0"/>
          <a:chOff x="0" y="0"/>
          <a:chExt cx="0" cy="0"/>
        </a:xfrm>
      </p:grpSpPr>
      <p:sp>
        <p:nvSpPr>
          <p:cNvPr id="226" name="Google Shape;226;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7" name="Google Shape;227;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De alternatieve doelen van Google Ads in augustus 2023. Meestal is 'websiteverkeer' het hoofddoel.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5"/>
        <p:cNvGrpSpPr/>
        <p:nvPr/>
      </p:nvGrpSpPr>
      <p:grpSpPr>
        <a:xfrm>
          <a:off x="0" y="0"/>
          <a:ext cx="0" cy="0"/>
          <a:chOff x="0" y="0"/>
          <a:chExt cx="0" cy="0"/>
        </a:xfrm>
      </p:grpSpPr>
      <p:sp>
        <p:nvSpPr>
          <p:cNvPr id="236" name="Google Shape;236;g23c283900a6_0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7" name="Google Shape;237;g23c283900a6_0_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De google zoekwoordplanner maakt gebruik van AI en kan relevante, onverwachte zoekwoorden voorstellen.</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1"/>
        <p:cNvGrpSpPr/>
        <p:nvPr/>
      </p:nvGrpSpPr>
      <p:grpSpPr>
        <a:xfrm>
          <a:off x="0" y="0"/>
          <a:ext cx="0" cy="0"/>
          <a:chOff x="0" y="0"/>
          <a:chExt cx="0" cy="0"/>
        </a:xfrm>
      </p:grpSpPr>
      <p:sp>
        <p:nvSpPr>
          <p:cNvPr id="242" name="Google Shape;242;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43" name="Google Shape;243;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8"/>
        <p:cNvGrpSpPr/>
        <p:nvPr/>
      </p:nvGrpSpPr>
      <p:grpSpPr>
        <a:xfrm>
          <a:off x="0" y="0"/>
          <a:ext cx="0" cy="0"/>
          <a:chOff x="0" y="0"/>
          <a:chExt cx="0" cy="0"/>
        </a:xfrm>
      </p:grpSpPr>
      <p:sp>
        <p:nvSpPr>
          <p:cNvPr id="249" name="Google Shape;249;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Hoe ziet een goede advertentie eruit? Welke elementen horen erbij?  Je leerlingen kunnen terugkijken naar de vorige hoofdstukken.</a:t>
            </a:r>
            <a:endParaRPr/>
          </a:p>
        </p:txBody>
      </p:sp>
      <p:sp>
        <p:nvSpPr>
          <p:cNvPr id="250" name="Google Shape;250;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4"/>
        <p:cNvGrpSpPr/>
        <p:nvPr/>
      </p:nvGrpSpPr>
      <p:grpSpPr>
        <a:xfrm>
          <a:off x="0" y="0"/>
          <a:ext cx="0" cy="0"/>
          <a:chOff x="0" y="0"/>
          <a:chExt cx="0" cy="0"/>
        </a:xfrm>
      </p:grpSpPr>
      <p:sp>
        <p:nvSpPr>
          <p:cNvPr id="255" name="Google Shape;255;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56" name="Google Shape;256;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0"/>
        <p:cNvGrpSpPr/>
        <p:nvPr/>
      </p:nvGrpSpPr>
      <p:grpSpPr>
        <a:xfrm>
          <a:off x="0" y="0"/>
          <a:ext cx="0" cy="0"/>
          <a:chOff x="0" y="0"/>
          <a:chExt cx="0" cy="0"/>
        </a:xfrm>
      </p:grpSpPr>
      <p:sp>
        <p:nvSpPr>
          <p:cNvPr id="261" name="Google Shape;261;g24f40d7f709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2" name="Google Shape;262;g24f40d7f709_0_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*Zonder een Google Ad-account en een creditcard is het helaas niet mogelijk om een echte advertentie te maken en te publiceren. Opties om dit op te lossen: 1. U als docent kunt een eigen account aanmaken dat u kunt koppelen aan een RDI-project waarbij u betrokken bent, of het account van uw universiteit als dat mogelijk is. Een andere optie is dat sommige van uw studenten een account hebben (het bedrijf van hun familie).</a:t>
            </a:r>
            <a:endParaRPr/>
          </a:p>
          <a:p>
            <a:pPr marL="0" lvl="0" indent="0" algn="l" rtl="0">
              <a:lnSpc>
                <a:spcPct val="100000"/>
              </a:lnSpc>
              <a:spcBef>
                <a:spcPts val="0"/>
              </a:spcBef>
              <a:spcAft>
                <a:spcPts val="0"/>
              </a:spcAft>
              <a:buSzPts val="1100"/>
              <a:buNone/>
            </a:pPr>
            <a:r>
              <a:rPr lang="en-US"/>
              <a:t>Zodra er een account beschikbaar is en de 'financier' akkoord is, kan de verantwoordelijke verschillende advertenties van verschillende groepen publiceren met dezelfde doelgroep. Er is niet al te veel geld nodig, want ongeveer € 10 per advertentie per week geeft genoeg impressies om de impact van de campagne te beoordelen.</a:t>
            </a:r>
            <a:endParaRPr/>
          </a:p>
          <a:p>
            <a:pPr marL="0" lvl="0" indent="0" algn="l" rtl="0">
              <a:lnSpc>
                <a:spcPct val="100000"/>
              </a:lnSpc>
              <a:spcBef>
                <a:spcPts val="0"/>
              </a:spcBef>
              <a:spcAft>
                <a:spcPts val="0"/>
              </a:spcAft>
              <a:buSzPts val="1100"/>
              <a:buNone/>
            </a:pPr>
            <a:r>
              <a:rPr lang="en-US"/>
              <a:t>Beoordeling: werkproces van de groep 75% (Hebben ze het hele proces volgens de instructies van Google uitgevoerd? Hoe was hun werkverdeling? Gaven ze 100% aan de opdracht? Waren ze creatief/gericht op de doelgroep bij het schrijven van de advertentie?, Resultaten van de campagne 25%. </a:t>
            </a: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6"/>
        <p:cNvGrpSpPr/>
        <p:nvPr/>
      </p:nvGrpSpPr>
      <p:grpSpPr>
        <a:xfrm>
          <a:off x="0" y="0"/>
          <a:ext cx="0" cy="0"/>
          <a:chOff x="0" y="0"/>
          <a:chExt cx="0" cy="0"/>
        </a:xfrm>
      </p:grpSpPr>
      <p:sp>
        <p:nvSpPr>
          <p:cNvPr id="267" name="Google Shape;267;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8" name="Google Shape;268;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1"/>
        <p:cNvGrpSpPr/>
        <p:nvPr/>
      </p:nvGrpSpPr>
      <p:grpSpPr>
        <a:xfrm>
          <a:off x="0" y="0"/>
          <a:ext cx="0" cy="0"/>
          <a:chOff x="0" y="0"/>
          <a:chExt cx="0" cy="0"/>
        </a:xfrm>
      </p:grpSpPr>
      <p:sp>
        <p:nvSpPr>
          <p:cNvPr id="272" name="Google Shape;272;g23c283900a6_0_1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73" name="Google Shape;273;g23c283900a6_0_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Deze opdracht maakt gebruik van de originele instructies van Meta (Facebook) en maakt de leerlingen ermee vertrouwd. Dit is vooral handig omdat de parameters in de campagneplatforms voortdurend worden ontwikkeld, en dus ook de instructies. Bij het maken van instructies voor iemand anders moeten de studenten eerst het materiaal bestuderen, de essentie eruit pikken en het dan in een begrijpelijke vorm presenteren.</a:t>
            </a:r>
            <a:endParaRPr/>
          </a:p>
          <a:p>
            <a:pPr marL="0" lvl="0" indent="0" algn="l" rtl="0">
              <a:lnSpc>
                <a:spcPct val="100000"/>
              </a:lnSpc>
              <a:spcBef>
                <a:spcPts val="0"/>
              </a:spcBef>
              <a:spcAft>
                <a:spcPts val="0"/>
              </a:spcAft>
              <a:buSzPts val="1100"/>
              <a:buNone/>
            </a:pPr>
            <a:r>
              <a:rPr lang="en-US"/>
              <a:t>Je kunt 1-2 beste door de groepen laten presenteren.</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g24f40d7f709_0_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79" name="Google Shape;279;g24f40d7f709_0_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100"/>
              <a:buFont typeface="Arial"/>
              <a:buNone/>
            </a:pPr>
            <a:r>
              <a:rPr lang="en-US"/>
              <a:t>* Dit betekent dat je een zakelijk Facbook/Instagram account kunt koppelen aan Meta business platform. Je hebt ook een creditcard nodig. Tip: als docent in het hoger onderwijs heb je misschien de mogelijkheid om reclame te maken voor een RDI-project dat jij of je collega's uitvoeren. Een andere optie is dat je studenten dit doen als opdracht voor een zakelijke klant.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2"/>
        <p:cNvGrpSpPr/>
        <p:nvPr/>
      </p:nvGrpSpPr>
      <p:grpSpPr>
        <a:xfrm>
          <a:off x="0" y="0"/>
          <a:ext cx="0" cy="0"/>
          <a:chOff x="0" y="0"/>
          <a:chExt cx="0" cy="0"/>
        </a:xfrm>
      </p:grpSpPr>
      <p:sp>
        <p:nvSpPr>
          <p:cNvPr id="283" name="Google Shape;283;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Opmerking: Deze stap zou al bekend moeten zijn, omdat deze al in de vooropdracht is behandeld.</a:t>
            </a:r>
            <a:endParaRPr/>
          </a:p>
        </p:txBody>
      </p:sp>
      <p:sp>
        <p:nvSpPr>
          <p:cNvPr id="284" name="Google Shape;284;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8"/>
        <p:cNvGrpSpPr/>
        <p:nvPr/>
      </p:nvGrpSpPr>
      <p:grpSpPr>
        <a:xfrm>
          <a:off x="0" y="0"/>
          <a:ext cx="0" cy="0"/>
          <a:chOff x="0" y="0"/>
          <a:chExt cx="0" cy="0"/>
        </a:xfrm>
      </p:grpSpPr>
      <p:sp>
        <p:nvSpPr>
          <p:cNvPr id="289" name="Google Shape;289;p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100"/>
              <a:buFont typeface="Arial"/>
              <a:buNone/>
            </a:pPr>
            <a:r>
              <a:rPr lang="en-US" sz="1100">
                <a:solidFill>
                  <a:srgbClr val="161249"/>
                </a:solidFill>
              </a:rPr>
              <a:t>Opmerking: Als je een bestaand Facebook-profiel hebt, kun </a:t>
            </a:r>
            <a:r>
              <a:rPr lang="en-US" sz="1100" b="0" i="0" u="none" strike="noStrike" cap="none">
                <a:solidFill>
                  <a:srgbClr val="161249"/>
                </a:solidFill>
                <a:latin typeface="Arial"/>
                <a:ea typeface="Arial"/>
                <a:cs typeface="Arial"/>
                <a:sym typeface="Arial"/>
              </a:rPr>
              <a:t>je nieuwe accounts maken en deze bewerken met je eigen persoonlijke gebruiker, zonder tussentijds uit te loggen. </a:t>
            </a:r>
            <a:endParaRPr/>
          </a:p>
          <a:p>
            <a:pPr marL="0" lvl="0" indent="0" algn="l" rtl="0">
              <a:lnSpc>
                <a:spcPct val="100000"/>
              </a:lnSpc>
              <a:spcBef>
                <a:spcPts val="0"/>
              </a:spcBef>
              <a:spcAft>
                <a:spcPts val="0"/>
              </a:spcAft>
              <a:buSzPts val="1100"/>
              <a:buNone/>
            </a:pPr>
            <a:endParaRPr/>
          </a:p>
        </p:txBody>
      </p:sp>
      <p:sp>
        <p:nvSpPr>
          <p:cNvPr id="290" name="Google Shape;290;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6"/>
        <p:cNvGrpSpPr/>
        <p:nvPr/>
      </p:nvGrpSpPr>
      <p:grpSpPr>
        <a:xfrm>
          <a:off x="0" y="0"/>
          <a:ext cx="0" cy="0"/>
          <a:chOff x="0" y="0"/>
          <a:chExt cx="0" cy="0"/>
        </a:xfrm>
      </p:grpSpPr>
      <p:sp>
        <p:nvSpPr>
          <p:cNvPr id="297" name="Google Shape;297;p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98" name="Google Shape;298;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4"/>
        <p:cNvGrpSpPr/>
        <p:nvPr/>
      </p:nvGrpSpPr>
      <p:grpSpPr>
        <a:xfrm>
          <a:off x="0" y="0"/>
          <a:ext cx="0" cy="0"/>
          <a:chOff x="0" y="0"/>
          <a:chExt cx="0" cy="0"/>
        </a:xfrm>
      </p:grpSpPr>
      <p:sp>
        <p:nvSpPr>
          <p:cNvPr id="305" name="Google Shape;305;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06" name="Google Shape;306;p2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28600" algn="l" rtl="0">
              <a:lnSpc>
                <a:spcPct val="100000"/>
              </a:lnSpc>
              <a:spcBef>
                <a:spcPts val="0"/>
              </a:spcBef>
              <a:spcAft>
                <a:spcPts val="0"/>
              </a:spcAft>
              <a:buSzPts val="1100"/>
              <a:buNone/>
            </a:pPr>
            <a:r>
              <a:rPr lang="en-US"/>
              <a:t>Opmerking: Als je met advertenties werkt, zorg er dan voor dat je inlogt op je account via meta.business (niet 'normaal' Facebook).</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2"/>
        <p:cNvGrpSpPr/>
        <p:nvPr/>
      </p:nvGrpSpPr>
      <p:grpSpPr>
        <a:xfrm>
          <a:off x="0" y="0"/>
          <a:ext cx="0" cy="0"/>
          <a:chOff x="0" y="0"/>
          <a:chExt cx="0" cy="0"/>
        </a:xfrm>
      </p:grpSpPr>
      <p:sp>
        <p:nvSpPr>
          <p:cNvPr id="313" name="Google Shape;313;p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De doelstelling die je instelt heeft invloed op de doelgroep waaraan je advertentie wordt getoond, omdat Meta gegevens heeft over hoe verschillende gebruikers reageren op advertenties.</a:t>
            </a:r>
            <a:endParaRPr/>
          </a:p>
        </p:txBody>
      </p:sp>
      <p:sp>
        <p:nvSpPr>
          <p:cNvPr id="314" name="Google Shape;314;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1"/>
        <p:cNvGrpSpPr/>
        <p:nvPr/>
      </p:nvGrpSpPr>
      <p:grpSpPr>
        <a:xfrm>
          <a:off x="0" y="0"/>
          <a:ext cx="0" cy="0"/>
          <a:chOff x="0" y="0"/>
          <a:chExt cx="0" cy="0"/>
        </a:xfrm>
      </p:grpSpPr>
      <p:sp>
        <p:nvSpPr>
          <p:cNvPr id="322" name="Google Shape;322;p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In het geval van een KMO zijn budgetten rond de € 5-20 per dag haalbaar. Dit betekent dat met honderd euro enkele duizenden personen die tot de doelgroep behoren kunnen worden bereikt en enkele honderden bezoeken aan de website kunnen worden gebracht.</a:t>
            </a:r>
            <a:endParaRPr/>
          </a:p>
        </p:txBody>
      </p:sp>
      <p:sp>
        <p:nvSpPr>
          <p:cNvPr id="323" name="Google Shape;323;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8"/>
        <p:cNvGrpSpPr/>
        <p:nvPr/>
      </p:nvGrpSpPr>
      <p:grpSpPr>
        <a:xfrm>
          <a:off x="0" y="0"/>
          <a:ext cx="0" cy="0"/>
          <a:chOff x="0" y="0"/>
          <a:chExt cx="0" cy="0"/>
        </a:xfrm>
      </p:grpSpPr>
      <p:sp>
        <p:nvSpPr>
          <p:cNvPr id="329" name="Google Shape;329;p2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Opmerking: Met de Meta targeting opties kun je je doelgroep definiëren op basis van vele factoren (demografisch, opleiding, voorkeur en levensstijl, Facebook-gedrag, enz.) </a:t>
            </a:r>
            <a:endParaRPr/>
          </a:p>
        </p:txBody>
      </p:sp>
      <p:sp>
        <p:nvSpPr>
          <p:cNvPr id="330" name="Google Shape;330;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5"/>
        <p:cNvGrpSpPr/>
        <p:nvPr/>
      </p:nvGrpSpPr>
      <p:grpSpPr>
        <a:xfrm>
          <a:off x="0" y="0"/>
          <a:ext cx="0" cy="0"/>
          <a:chOff x="0" y="0"/>
          <a:chExt cx="0" cy="0"/>
        </a:xfrm>
      </p:grpSpPr>
      <p:sp>
        <p:nvSpPr>
          <p:cNvPr id="336" name="Google Shape;336;p2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37" name="Google Shape;337;p26: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2"/>
        <p:cNvGrpSpPr/>
        <p:nvPr/>
      </p:nvGrpSpPr>
      <p:grpSpPr>
        <a:xfrm>
          <a:off x="0" y="0"/>
          <a:ext cx="0" cy="0"/>
          <a:chOff x="0" y="0"/>
          <a:chExt cx="0" cy="0"/>
        </a:xfrm>
      </p:grpSpPr>
      <p:sp>
        <p:nvSpPr>
          <p:cNvPr id="343" name="Google Shape;343;p28:notes"/>
          <p:cNvSpPr txBox="1">
            <a:spLocks noGrp="1"/>
          </p:cNvSpPr>
          <p:nvPr>
            <p:ph type="body" idx="1"/>
          </p:nvPr>
        </p:nvSpPr>
        <p:spPr>
          <a:xfrm>
            <a:off x="685801" y="4400555"/>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44" name="Google Shape;344;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4"/>
        <p:cNvGrpSpPr/>
        <p:nvPr/>
      </p:nvGrpSpPr>
      <p:grpSpPr>
        <a:xfrm>
          <a:off x="0" y="0"/>
          <a:ext cx="0" cy="0"/>
          <a:chOff x="0" y="0"/>
          <a:chExt cx="0" cy="0"/>
        </a:xfrm>
      </p:grpSpPr>
      <p:sp>
        <p:nvSpPr>
          <p:cNvPr id="355" name="Google Shape;355;p2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56" name="Google Shape;356;p27: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1"/>
        <p:cNvGrpSpPr/>
        <p:nvPr/>
      </p:nvGrpSpPr>
      <p:grpSpPr>
        <a:xfrm>
          <a:off x="0" y="0"/>
          <a:ext cx="0" cy="0"/>
          <a:chOff x="0" y="0"/>
          <a:chExt cx="0" cy="0"/>
        </a:xfrm>
      </p:grpSpPr>
      <p:sp>
        <p:nvSpPr>
          <p:cNvPr id="362" name="Google Shape;362;g24e379d30f0_1_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63" name="Google Shape;363;g24e379d30f0_1_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*Zonder een zakelijke account en een creditcard is het helaas niet mogelijk om een echte advertentie te maken en te publiceren. Opties om dit op te lossen: 1. U als docent kunt een eigen account aanmaken dat u kunt koppelen aan een project waarbij u betrokken bent, of het account van uw universiteit indien mogelijk. Een andere optie is dat sommige van uw leerlingen een account hebben en hen toestaan een beperkte campagne te voeren (hun familieleden/familieleden).</a:t>
            </a:r>
            <a:endParaRPr/>
          </a:p>
          <a:p>
            <a:pPr marL="0" lvl="0" indent="0" algn="l" rtl="0">
              <a:lnSpc>
                <a:spcPct val="100000"/>
              </a:lnSpc>
              <a:spcBef>
                <a:spcPts val="0"/>
              </a:spcBef>
              <a:spcAft>
                <a:spcPts val="0"/>
              </a:spcAft>
              <a:buSzPts val="1100"/>
              <a:buNone/>
            </a:pPr>
            <a:r>
              <a:rPr lang="en-US"/>
              <a:t>Zodra er een account beschikbaar is en de 'financier' akkoord is, kan de verantwoordelijke verschillende advertenties van verschillende groepen publiceren met dezelfde doelgroep. Er is niet al te veel geld nodig, want ongeveer € 10 per advertentie per week geeft genoeg impressies om de advertentie te beoordelen.</a:t>
            </a:r>
            <a:endParaRPr/>
          </a:p>
          <a:p>
            <a:pPr marL="0" marR="0" lvl="0" indent="0" algn="l" rtl="0">
              <a:lnSpc>
                <a:spcPct val="100000"/>
              </a:lnSpc>
              <a:spcBef>
                <a:spcPts val="0"/>
              </a:spcBef>
              <a:spcAft>
                <a:spcPts val="0"/>
              </a:spcAft>
              <a:buClr>
                <a:srgbClr val="000000"/>
              </a:buClr>
              <a:buSzPts val="1100"/>
              <a:buFont typeface="Arial"/>
              <a:buNone/>
            </a:pPr>
            <a:r>
              <a:rPr lang="en-US"/>
              <a:t>Beoordeling: werkproces van de groep 75% (Hebben ze het hele proces volgens de instructies van Google uitgevoerd? Hoe was hun werkverdeling? Gaven ze 100% aan de opdracht? Waren ze creatief/gericht op de doelgroep bij het schrijven van de advertentie?, Resultaten van de campagne 25%. </a:t>
            </a: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7"/>
        <p:cNvGrpSpPr/>
        <p:nvPr/>
      </p:nvGrpSpPr>
      <p:grpSpPr>
        <a:xfrm>
          <a:off x="0" y="0"/>
          <a:ext cx="0" cy="0"/>
          <a:chOff x="0" y="0"/>
          <a:chExt cx="0" cy="0"/>
        </a:xfrm>
      </p:grpSpPr>
      <p:sp>
        <p:nvSpPr>
          <p:cNvPr id="368" name="Google Shape;368;g24f40d7f709_0_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69" name="Google Shape;369;g24f40d7f709_0_5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De derde praktische oefening is het kopen van een display-advertentie op de juiste media. Met deze opdracht kunnen de leerlingen de onderwerpen toepassen die ze in het vorige onderdeel hebben geleerd.</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2"/>
        <p:cNvGrpSpPr/>
        <p:nvPr/>
      </p:nvGrpSpPr>
      <p:grpSpPr>
        <a:xfrm>
          <a:off x="0" y="0"/>
          <a:ext cx="0" cy="0"/>
          <a:chOff x="0" y="0"/>
          <a:chExt cx="0" cy="0"/>
        </a:xfrm>
      </p:grpSpPr>
      <p:sp>
        <p:nvSpPr>
          <p:cNvPr id="373" name="Google Shape;373;g24f40d7f709_0_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74" name="Google Shape;374;g24f40d7f709_0_6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Voor</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8"/>
        <p:cNvGrpSpPr/>
        <p:nvPr/>
      </p:nvGrpSpPr>
      <p:grpSpPr>
        <a:xfrm>
          <a:off x="0" y="0"/>
          <a:ext cx="0" cy="0"/>
          <a:chOff x="0" y="0"/>
          <a:chExt cx="0" cy="0"/>
        </a:xfrm>
      </p:grpSpPr>
      <p:sp>
        <p:nvSpPr>
          <p:cNvPr id="379" name="Google Shape;379;g24f40d7f709_0_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80" name="Google Shape;380;g24f40d7f709_0_16:notes"/>
          <p:cNvSpPr txBox="1">
            <a:spLocks noGrp="1"/>
          </p:cNvSpPr>
          <p:nvPr>
            <p:ph type="body" idx="1"/>
          </p:nvPr>
        </p:nvSpPr>
        <p:spPr>
          <a:xfrm>
            <a:off x="685803" y="4400550"/>
            <a:ext cx="5486400" cy="3600300"/>
          </a:xfrm>
          <a:prstGeom prst="rect">
            <a:avLst/>
          </a:prstGeom>
          <a:noFill/>
          <a:ln>
            <a:noFill/>
          </a:ln>
        </p:spPr>
        <p:txBody>
          <a:bodyPr spcFirstLastPara="1" wrap="square" lIns="91550" tIns="45775" rIns="91550" bIns="45775" anchor="t" anchorCtr="0">
            <a:noAutofit/>
          </a:bodyPr>
          <a:lstStyle/>
          <a:p>
            <a:pPr marL="0" lvl="0" indent="0" algn="l" rtl="0">
              <a:lnSpc>
                <a:spcPct val="100000"/>
              </a:lnSpc>
              <a:spcBef>
                <a:spcPts val="0"/>
              </a:spcBef>
              <a:spcAft>
                <a:spcPts val="0"/>
              </a:spcAft>
              <a:buSzPts val="1100"/>
              <a:buNone/>
            </a:pPr>
            <a:r>
              <a:rPr lang="en-US"/>
              <a:t>Je vindt dit soort specifieke informatie over bepaalde media op hun mediakaarten.</a:t>
            </a:r>
            <a:endParaRPr/>
          </a:p>
        </p:txBody>
      </p:sp>
      <p:sp>
        <p:nvSpPr>
          <p:cNvPr id="381" name="Google Shape;381;g24f40d7f709_0_16:notes"/>
          <p:cNvSpPr txBox="1">
            <a:spLocks noGrp="1"/>
          </p:cNvSpPr>
          <p:nvPr>
            <p:ph type="sldNum" idx="12"/>
          </p:nvPr>
        </p:nvSpPr>
        <p:spPr>
          <a:xfrm>
            <a:off x="3884621" y="8685214"/>
            <a:ext cx="2971800" cy="459000"/>
          </a:xfrm>
          <a:prstGeom prst="rect">
            <a:avLst/>
          </a:prstGeom>
          <a:noFill/>
          <a:ln>
            <a:noFill/>
          </a:ln>
        </p:spPr>
        <p:txBody>
          <a:bodyPr spcFirstLastPara="1" wrap="square" lIns="91550" tIns="45775" rIns="91550" bIns="45775" anchor="b" anchorCtr="0">
            <a:noAutofit/>
          </a:bodyPr>
          <a:lstStyle/>
          <a:p>
            <a:pPr marL="0" marR="0" lvl="0" indent="0" algn="r" rtl="0">
              <a:lnSpc>
                <a:spcPct val="100000"/>
              </a:lnSpc>
              <a:spcBef>
                <a:spcPts val="0"/>
              </a:spcBef>
              <a:spcAft>
                <a:spcPts val="0"/>
              </a:spcAft>
              <a:buClr>
                <a:schemeClr val="dk1"/>
              </a:buClr>
              <a:buSzPts val="1800"/>
              <a:buFont typeface="Arial"/>
              <a:buNone/>
            </a:pPr>
            <a:fld id="{00000000-1234-1234-1234-123412341234}" type="slidenum">
              <a:rPr lang="en-US" sz="1800" b="0" i="0" u="none" strike="noStrike" cap="none">
                <a:solidFill>
                  <a:schemeClr val="dk1"/>
                </a:solidFill>
                <a:latin typeface="Arial"/>
                <a:ea typeface="Arial"/>
                <a:cs typeface="Arial"/>
                <a:sym typeface="Arial"/>
              </a:rPr>
              <a:t>34</a:t>
            </a:fld>
            <a:endParaRPr sz="1800" b="0" i="0" u="none" strike="noStrike" cap="none">
              <a:solidFill>
                <a:schemeClr val="dk1"/>
              </a:solidFill>
              <a:latin typeface="Arial"/>
              <a:ea typeface="Arial"/>
              <a:cs typeface="Arial"/>
              <a:sym typeface="Arial"/>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2"/>
        <p:cNvGrpSpPr/>
        <p:nvPr/>
      </p:nvGrpSpPr>
      <p:grpSpPr>
        <a:xfrm>
          <a:off x="0" y="0"/>
          <a:ext cx="0" cy="0"/>
          <a:chOff x="0" y="0"/>
          <a:chExt cx="0" cy="0"/>
        </a:xfrm>
      </p:grpSpPr>
      <p:sp>
        <p:nvSpPr>
          <p:cNvPr id="393" name="Google Shape;393;g24f40d7f709_0_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94" name="Google Shape;394;g24f40d7f709_0_29:notes"/>
          <p:cNvSpPr txBox="1">
            <a:spLocks noGrp="1"/>
          </p:cNvSpPr>
          <p:nvPr>
            <p:ph type="body" idx="1"/>
          </p:nvPr>
        </p:nvSpPr>
        <p:spPr>
          <a:xfrm>
            <a:off x="685803" y="4400550"/>
            <a:ext cx="5486400" cy="3600300"/>
          </a:xfrm>
          <a:prstGeom prst="rect">
            <a:avLst/>
          </a:prstGeom>
          <a:noFill/>
          <a:ln>
            <a:noFill/>
          </a:ln>
        </p:spPr>
        <p:txBody>
          <a:bodyPr spcFirstLastPara="1" wrap="square" lIns="91550" tIns="45775" rIns="91550" bIns="45775" anchor="t" anchorCtr="0">
            <a:noAutofit/>
          </a:bodyPr>
          <a:lstStyle/>
          <a:p>
            <a:pPr marL="0" lvl="0" indent="0" algn="l" rtl="0">
              <a:lnSpc>
                <a:spcPct val="100000"/>
              </a:lnSpc>
              <a:spcBef>
                <a:spcPts val="0"/>
              </a:spcBef>
              <a:spcAft>
                <a:spcPts val="0"/>
              </a:spcAft>
              <a:buSzPts val="1100"/>
              <a:buNone/>
            </a:pPr>
            <a:r>
              <a:rPr lang="en-US"/>
              <a:t>Om het de studenten te vertellen: Als je uiteindelijk met digitale marketing gaat werken, moet je deze logica begrijpen. Dit werd gedeeltelijk uitgelegd in de vorige paragraaf. Impressies = hoeveel kijkers de advertentie te zien kregen.</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endParaRPr/>
          </a:p>
        </p:txBody>
      </p:sp>
      <p:sp>
        <p:nvSpPr>
          <p:cNvPr id="395" name="Google Shape;395;g24f40d7f709_0_29:notes"/>
          <p:cNvSpPr txBox="1">
            <a:spLocks noGrp="1"/>
          </p:cNvSpPr>
          <p:nvPr>
            <p:ph type="sldNum" idx="12"/>
          </p:nvPr>
        </p:nvSpPr>
        <p:spPr>
          <a:xfrm>
            <a:off x="3884621" y="8685214"/>
            <a:ext cx="2971800" cy="459000"/>
          </a:xfrm>
          <a:prstGeom prst="rect">
            <a:avLst/>
          </a:prstGeom>
          <a:noFill/>
          <a:ln>
            <a:noFill/>
          </a:ln>
        </p:spPr>
        <p:txBody>
          <a:bodyPr spcFirstLastPara="1" wrap="square" lIns="91550" tIns="45775" rIns="91550" bIns="45775" anchor="b" anchorCtr="0">
            <a:noAutofit/>
          </a:bodyPr>
          <a:lstStyle/>
          <a:p>
            <a:pPr marL="0" marR="0" lvl="0" indent="0" algn="r" rtl="0">
              <a:lnSpc>
                <a:spcPct val="100000"/>
              </a:lnSpc>
              <a:spcBef>
                <a:spcPts val="0"/>
              </a:spcBef>
              <a:spcAft>
                <a:spcPts val="0"/>
              </a:spcAft>
              <a:buClr>
                <a:schemeClr val="dk1"/>
              </a:buClr>
              <a:buSzPts val="1800"/>
              <a:buFont typeface="Arial"/>
              <a:buNone/>
            </a:pPr>
            <a:fld id="{00000000-1234-1234-1234-123412341234}" type="slidenum">
              <a:rPr lang="en-US" sz="1800" b="0" i="0" u="none" strike="noStrike" cap="none">
                <a:solidFill>
                  <a:schemeClr val="dk1"/>
                </a:solidFill>
                <a:latin typeface="Arial"/>
                <a:ea typeface="Arial"/>
                <a:cs typeface="Arial"/>
                <a:sym typeface="Arial"/>
              </a:rPr>
              <a:t>35</a:t>
            </a:fld>
            <a:endParaRPr sz="1800" b="0" i="0" u="none" strike="noStrike" cap="none">
              <a:solidFill>
                <a:schemeClr val="dk1"/>
              </a:solidFill>
              <a:latin typeface="Arial"/>
              <a:ea typeface="Arial"/>
              <a:cs typeface="Arial"/>
              <a:sym typeface="Arial"/>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0"/>
        <p:cNvGrpSpPr/>
        <p:nvPr/>
      </p:nvGrpSpPr>
      <p:grpSpPr>
        <a:xfrm>
          <a:off x="0" y="0"/>
          <a:ext cx="0" cy="0"/>
          <a:chOff x="0" y="0"/>
          <a:chExt cx="0" cy="0"/>
        </a:xfrm>
      </p:grpSpPr>
      <p:sp>
        <p:nvSpPr>
          <p:cNvPr id="401" name="Google Shape;401;g24f40d7f709_0_3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02" name="Google Shape;402;g24f40d7f709_0_36:notes"/>
          <p:cNvSpPr txBox="1">
            <a:spLocks noGrp="1"/>
          </p:cNvSpPr>
          <p:nvPr>
            <p:ph type="body" idx="1"/>
          </p:nvPr>
        </p:nvSpPr>
        <p:spPr>
          <a:xfrm>
            <a:off x="685803" y="4400550"/>
            <a:ext cx="5486400" cy="3600300"/>
          </a:xfrm>
          <a:prstGeom prst="rect">
            <a:avLst/>
          </a:prstGeom>
          <a:noFill/>
          <a:ln>
            <a:noFill/>
          </a:ln>
        </p:spPr>
        <p:txBody>
          <a:bodyPr spcFirstLastPara="1" wrap="square" lIns="91550" tIns="45775" rIns="91550" bIns="45775" anchor="t" anchorCtr="0">
            <a:noAutofit/>
          </a:bodyPr>
          <a:lstStyle/>
          <a:p>
            <a:pPr marL="0" lvl="0" indent="0" algn="l" rtl="0">
              <a:lnSpc>
                <a:spcPct val="100000"/>
              </a:lnSpc>
              <a:spcBef>
                <a:spcPts val="0"/>
              </a:spcBef>
              <a:spcAft>
                <a:spcPts val="0"/>
              </a:spcAft>
              <a:buSzPts val="1100"/>
              <a:buNone/>
            </a:pPr>
            <a:r>
              <a:rPr lang="en-US"/>
              <a:t>Opmerking: U vindt hier informatie over verschillende mediawebsites en mediakaarten. </a:t>
            </a:r>
            <a:endParaRPr/>
          </a:p>
        </p:txBody>
      </p:sp>
      <p:sp>
        <p:nvSpPr>
          <p:cNvPr id="403" name="Google Shape;403;g24f40d7f709_0_36:notes"/>
          <p:cNvSpPr txBox="1">
            <a:spLocks noGrp="1"/>
          </p:cNvSpPr>
          <p:nvPr>
            <p:ph type="sldNum" idx="12"/>
          </p:nvPr>
        </p:nvSpPr>
        <p:spPr>
          <a:xfrm>
            <a:off x="3884621" y="8685214"/>
            <a:ext cx="2971800" cy="459000"/>
          </a:xfrm>
          <a:prstGeom prst="rect">
            <a:avLst/>
          </a:prstGeom>
          <a:noFill/>
          <a:ln>
            <a:noFill/>
          </a:ln>
        </p:spPr>
        <p:txBody>
          <a:bodyPr spcFirstLastPara="1" wrap="square" lIns="91550" tIns="45775" rIns="91550" bIns="45775" anchor="b" anchorCtr="0">
            <a:noAutofit/>
          </a:bodyPr>
          <a:lstStyle/>
          <a:p>
            <a:pPr marL="0" marR="0" lvl="0" indent="0" algn="r" rtl="0">
              <a:lnSpc>
                <a:spcPct val="100000"/>
              </a:lnSpc>
              <a:spcBef>
                <a:spcPts val="0"/>
              </a:spcBef>
              <a:spcAft>
                <a:spcPts val="0"/>
              </a:spcAft>
              <a:buClr>
                <a:schemeClr val="dk1"/>
              </a:buClr>
              <a:buSzPts val="1800"/>
              <a:buFont typeface="Arial"/>
              <a:buNone/>
            </a:pPr>
            <a:fld id="{00000000-1234-1234-1234-123412341234}" type="slidenum">
              <a:rPr lang="en-US" sz="1800" b="0" i="0" u="none" strike="noStrike" cap="none">
                <a:solidFill>
                  <a:schemeClr val="dk1"/>
                </a:solidFill>
                <a:latin typeface="Arial"/>
                <a:ea typeface="Arial"/>
                <a:cs typeface="Arial"/>
                <a:sym typeface="Arial"/>
              </a:rPr>
              <a:t>36</a:t>
            </a:fld>
            <a:endParaRPr sz="1800" b="0" i="0" u="none" strike="noStrike" cap="none">
              <a:solidFill>
                <a:schemeClr val="dk1"/>
              </a:solidFill>
              <a:latin typeface="Arial"/>
              <a:ea typeface="Arial"/>
              <a:cs typeface="Arial"/>
              <a:sym typeface="Arial"/>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8"/>
        <p:cNvGrpSpPr/>
        <p:nvPr/>
      </p:nvGrpSpPr>
      <p:grpSpPr>
        <a:xfrm>
          <a:off x="0" y="0"/>
          <a:ext cx="0" cy="0"/>
          <a:chOff x="0" y="0"/>
          <a:chExt cx="0" cy="0"/>
        </a:xfrm>
      </p:grpSpPr>
      <p:sp>
        <p:nvSpPr>
          <p:cNvPr id="409" name="Google Shape;409;g24f40d7f709_0_4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10" name="Google Shape;410;g24f40d7f709_0_43:notes"/>
          <p:cNvSpPr txBox="1">
            <a:spLocks noGrp="1"/>
          </p:cNvSpPr>
          <p:nvPr>
            <p:ph type="body" idx="1"/>
          </p:nvPr>
        </p:nvSpPr>
        <p:spPr>
          <a:xfrm>
            <a:off x="685803" y="4400550"/>
            <a:ext cx="5486400" cy="3600300"/>
          </a:xfrm>
          <a:prstGeom prst="rect">
            <a:avLst/>
          </a:prstGeom>
          <a:noFill/>
          <a:ln>
            <a:noFill/>
          </a:ln>
        </p:spPr>
        <p:txBody>
          <a:bodyPr spcFirstLastPara="1" wrap="square" lIns="91550" tIns="45775" rIns="91550" bIns="45775" anchor="t" anchorCtr="0">
            <a:noAutofit/>
          </a:bodyPr>
          <a:lstStyle/>
          <a:p>
            <a:pPr marL="0" lvl="0" indent="0" algn="l" rtl="0">
              <a:lnSpc>
                <a:spcPct val="100000"/>
              </a:lnSpc>
              <a:spcBef>
                <a:spcPts val="0"/>
              </a:spcBef>
              <a:spcAft>
                <a:spcPts val="0"/>
              </a:spcAft>
              <a:buSzPts val="1100"/>
              <a:buNone/>
            </a:pPr>
            <a:endParaRPr/>
          </a:p>
        </p:txBody>
      </p:sp>
      <p:sp>
        <p:nvSpPr>
          <p:cNvPr id="411" name="Google Shape;411;g24f40d7f709_0_43:notes"/>
          <p:cNvSpPr txBox="1">
            <a:spLocks noGrp="1"/>
          </p:cNvSpPr>
          <p:nvPr>
            <p:ph type="sldNum" idx="12"/>
          </p:nvPr>
        </p:nvSpPr>
        <p:spPr>
          <a:xfrm>
            <a:off x="3884621" y="8685214"/>
            <a:ext cx="2971800" cy="459000"/>
          </a:xfrm>
          <a:prstGeom prst="rect">
            <a:avLst/>
          </a:prstGeom>
          <a:noFill/>
          <a:ln>
            <a:noFill/>
          </a:ln>
        </p:spPr>
        <p:txBody>
          <a:bodyPr spcFirstLastPara="1" wrap="square" lIns="91550" tIns="45775" rIns="91550" bIns="45775" anchor="b" anchorCtr="0">
            <a:noAutofit/>
          </a:bodyPr>
          <a:lstStyle/>
          <a:p>
            <a:pPr marL="0" marR="0" lvl="0" indent="0" algn="r" rtl="0">
              <a:lnSpc>
                <a:spcPct val="100000"/>
              </a:lnSpc>
              <a:spcBef>
                <a:spcPts val="0"/>
              </a:spcBef>
              <a:spcAft>
                <a:spcPts val="0"/>
              </a:spcAft>
              <a:buClr>
                <a:schemeClr val="dk1"/>
              </a:buClr>
              <a:buSzPts val="1800"/>
              <a:buFont typeface="Arial"/>
              <a:buNone/>
            </a:pPr>
            <a:fld id="{00000000-1234-1234-1234-123412341234}" type="slidenum">
              <a:rPr lang="en-US" sz="1800" b="0" i="0" u="none" strike="noStrike" cap="none">
                <a:solidFill>
                  <a:schemeClr val="dk1"/>
                </a:solidFill>
                <a:latin typeface="Arial"/>
                <a:ea typeface="Arial"/>
                <a:cs typeface="Arial"/>
                <a:sym typeface="Arial"/>
              </a:rPr>
              <a:t>37</a:t>
            </a:fld>
            <a:endParaRPr sz="1800" b="0" i="0" u="none" strike="noStrike" cap="none">
              <a:solidFill>
                <a:schemeClr val="dk1"/>
              </a:solidFill>
              <a:latin typeface="Arial"/>
              <a:ea typeface="Arial"/>
              <a:cs typeface="Arial"/>
              <a:sym typeface="Arial"/>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4"/>
        <p:cNvGrpSpPr/>
        <p:nvPr/>
      </p:nvGrpSpPr>
      <p:grpSpPr>
        <a:xfrm>
          <a:off x="0" y="0"/>
          <a:ext cx="0" cy="0"/>
          <a:chOff x="0" y="0"/>
          <a:chExt cx="0" cy="0"/>
        </a:xfrm>
      </p:grpSpPr>
      <p:sp>
        <p:nvSpPr>
          <p:cNvPr id="415" name="Google Shape;415;g24f40d7f709_0_4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16" name="Google Shape;416;g24f40d7f709_0_48:notes"/>
          <p:cNvSpPr txBox="1">
            <a:spLocks noGrp="1"/>
          </p:cNvSpPr>
          <p:nvPr>
            <p:ph type="body" idx="1"/>
          </p:nvPr>
        </p:nvSpPr>
        <p:spPr>
          <a:xfrm>
            <a:off x="685803" y="4400550"/>
            <a:ext cx="5486400" cy="3600300"/>
          </a:xfrm>
          <a:prstGeom prst="rect">
            <a:avLst/>
          </a:prstGeom>
          <a:noFill/>
          <a:ln>
            <a:noFill/>
          </a:ln>
        </p:spPr>
        <p:txBody>
          <a:bodyPr spcFirstLastPara="1" wrap="square" lIns="91550" tIns="45775" rIns="91550" bIns="45775" anchor="t" anchorCtr="0">
            <a:noAutofit/>
          </a:bodyPr>
          <a:lstStyle/>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Purkupohdintaa:</a:t>
            </a:r>
            <a:endParaRPr/>
          </a:p>
          <a:p>
            <a:pPr marL="171450" lvl="0" indent="-171450" algn="l" rtl="0">
              <a:lnSpc>
                <a:spcPct val="100000"/>
              </a:lnSpc>
              <a:spcBef>
                <a:spcPts val="0"/>
              </a:spcBef>
              <a:spcAft>
                <a:spcPts val="0"/>
              </a:spcAft>
              <a:buClr>
                <a:schemeClr val="dk1"/>
              </a:buClr>
              <a:buSzPts val="1200"/>
              <a:buFont typeface="Calibri"/>
              <a:buChar char="-"/>
            </a:pPr>
            <a:r>
              <a:rPr lang="en-US"/>
              <a:t>Ryhmässä esittelevät ensin toisilleen: 20 min + kommentointi</a:t>
            </a:r>
            <a:endParaRPr/>
          </a:p>
          <a:p>
            <a:pPr marL="171450" lvl="0" indent="-171450" algn="l" rtl="0">
              <a:lnSpc>
                <a:spcPct val="100000"/>
              </a:lnSpc>
              <a:spcBef>
                <a:spcPts val="0"/>
              </a:spcBef>
              <a:spcAft>
                <a:spcPts val="0"/>
              </a:spcAft>
              <a:buClr>
                <a:schemeClr val="dk1"/>
              </a:buClr>
              <a:buSzPts val="1200"/>
              <a:buFont typeface="Calibri"/>
              <a:buChar char="-"/>
            </a:pPr>
            <a:r>
              <a:rPr lang="en-US"/>
              <a:t>6 esitystä koko luokalle? Vapaaehtoisuuden perusteella? Kommentointi perään. Määrä kommentoijat tunnilla?</a:t>
            </a:r>
            <a:endParaRPr/>
          </a:p>
        </p:txBody>
      </p:sp>
      <p:sp>
        <p:nvSpPr>
          <p:cNvPr id="417" name="Google Shape;417;g24f40d7f709_0_48:notes"/>
          <p:cNvSpPr txBox="1">
            <a:spLocks noGrp="1"/>
          </p:cNvSpPr>
          <p:nvPr>
            <p:ph type="sldNum" idx="12"/>
          </p:nvPr>
        </p:nvSpPr>
        <p:spPr>
          <a:xfrm>
            <a:off x="3884621" y="8685214"/>
            <a:ext cx="2971800" cy="459000"/>
          </a:xfrm>
          <a:prstGeom prst="rect">
            <a:avLst/>
          </a:prstGeom>
          <a:noFill/>
          <a:ln>
            <a:noFill/>
          </a:ln>
        </p:spPr>
        <p:txBody>
          <a:bodyPr spcFirstLastPara="1" wrap="square" lIns="91550" tIns="45775" rIns="91550" bIns="45775" anchor="b" anchorCtr="0">
            <a:noAutofit/>
          </a:bodyPr>
          <a:lstStyle/>
          <a:p>
            <a:pPr marL="0" marR="0" lvl="0" indent="0" algn="r" rtl="0">
              <a:lnSpc>
                <a:spcPct val="100000"/>
              </a:lnSpc>
              <a:spcBef>
                <a:spcPts val="0"/>
              </a:spcBef>
              <a:spcAft>
                <a:spcPts val="0"/>
              </a:spcAft>
              <a:buClr>
                <a:schemeClr val="dk1"/>
              </a:buClr>
              <a:buSzPts val="1800"/>
              <a:buFont typeface="Arial"/>
              <a:buNone/>
            </a:pPr>
            <a:fld id="{00000000-1234-1234-1234-123412341234}" type="slidenum">
              <a:rPr lang="en-US" sz="1800" b="0" i="0" u="none" strike="noStrike" cap="none">
                <a:solidFill>
                  <a:schemeClr val="dk1"/>
                </a:solidFill>
                <a:latin typeface="Arial"/>
                <a:ea typeface="Arial"/>
                <a:cs typeface="Arial"/>
                <a:sym typeface="Arial"/>
              </a:rPr>
              <a:t>38</a:t>
            </a:fld>
            <a:endParaRPr sz="1800" b="0" i="0" u="none" strike="noStrike" cap="none">
              <a:solidFill>
                <a:schemeClr val="dk1"/>
              </a:solidFill>
              <a:latin typeface="Arial"/>
              <a:ea typeface="Arial"/>
              <a:cs typeface="Arial"/>
              <a:sym typeface="Arial"/>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1"/>
        <p:cNvGrpSpPr/>
        <p:nvPr/>
      </p:nvGrpSpPr>
      <p:grpSpPr>
        <a:xfrm>
          <a:off x="0" y="0"/>
          <a:ext cx="0" cy="0"/>
          <a:chOff x="0" y="0"/>
          <a:chExt cx="0" cy="0"/>
        </a:xfrm>
      </p:grpSpPr>
      <p:sp>
        <p:nvSpPr>
          <p:cNvPr id="422" name="Google Shape;422;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23" name="Google Shape;423;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jp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4.jpg"/><Relationship Id="rId7" Type="http://schemas.openxmlformats.org/officeDocument/2006/relationships/image" Target="../media/image9.png"/><Relationship Id="rId2" Type="http://schemas.openxmlformats.org/officeDocument/2006/relationships/image" Target="../media/image8.jp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png"/><Relationship Id="rId1" Type="http://schemas.openxmlformats.org/officeDocument/2006/relationships/slideMaster" Target="../slideMasters/slideMaster1.xml"/><Relationship Id="rId5" Type="http://schemas.openxmlformats.org/officeDocument/2006/relationships/image" Target="../media/image3.png"/><Relationship Id="rId4" Type="http://schemas.openxmlformats.org/officeDocument/2006/relationships/image" Target="../media/image11.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2.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3.jpg"/><Relationship Id="rId1" Type="http://schemas.openxmlformats.org/officeDocument/2006/relationships/slideMaster" Target="../slideMasters/slideMaster1.xml"/><Relationship Id="rId6" Type="http://schemas.openxmlformats.org/officeDocument/2006/relationships/image" Target="../media/image9.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4.jpg"/><Relationship Id="rId1" Type="http://schemas.openxmlformats.org/officeDocument/2006/relationships/slideMaster" Target="../slideMasters/slideMaster1.xml"/><Relationship Id="rId6" Type="http://schemas.openxmlformats.org/officeDocument/2006/relationships/image" Target="../media/image9.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2.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5.jpg"/><Relationship Id="rId1" Type="http://schemas.openxmlformats.org/officeDocument/2006/relationships/slideMaster" Target="../slideMasters/slideMaster1.xml"/><Relationship Id="rId6" Type="http://schemas.openxmlformats.org/officeDocument/2006/relationships/image" Target="../media/image9.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3.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2.jpg"/><Relationship Id="rId1" Type="http://schemas.openxmlformats.org/officeDocument/2006/relationships/slideMaster" Target="../slideMasters/slideMaster1.xml"/><Relationship Id="rId6" Type="http://schemas.openxmlformats.org/officeDocument/2006/relationships/image" Target="../media/image9.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4.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5.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Heading">
  <p:cSld name="Heading">
    <p:bg>
      <p:bgPr>
        <a:blipFill>
          <a:blip r:embed="rId2">
            <a:alphaModFix/>
          </a:blip>
          <a:stretch>
            <a:fillRect/>
          </a:stretch>
        </a:blipFill>
        <a:effectLst/>
      </p:bgPr>
    </p:bg>
    <p:spTree>
      <p:nvGrpSpPr>
        <p:cNvPr id="1" name="Shape 8"/>
        <p:cNvGrpSpPr/>
        <p:nvPr/>
      </p:nvGrpSpPr>
      <p:grpSpPr>
        <a:xfrm>
          <a:off x="0" y="0"/>
          <a:ext cx="0" cy="0"/>
          <a:chOff x="0" y="0"/>
          <a:chExt cx="0" cy="0"/>
        </a:xfrm>
      </p:grpSpPr>
      <p:sp>
        <p:nvSpPr>
          <p:cNvPr id="9" name="Google Shape;9;p30"/>
          <p:cNvSpPr txBox="1">
            <a:spLocks noGrp="1"/>
          </p:cNvSpPr>
          <p:nvPr>
            <p:ph type="ctrTitle"/>
          </p:nvPr>
        </p:nvSpPr>
        <p:spPr>
          <a:xfrm>
            <a:off x="638640" y="1992693"/>
            <a:ext cx="5958908" cy="1884419"/>
          </a:xfrm>
          <a:prstGeom prst="rect">
            <a:avLst/>
          </a:prstGeom>
          <a:noFill/>
          <a:ln>
            <a:noFill/>
          </a:ln>
        </p:spPr>
        <p:txBody>
          <a:bodyPr spcFirstLastPara="1" wrap="square" lIns="91425" tIns="45700" rIns="91425" bIns="0" anchor="t" anchorCtr="0">
            <a:noAutofit/>
          </a:bodyPr>
          <a:lstStyle>
            <a:lvl1pPr lvl="0" algn="l">
              <a:lnSpc>
                <a:spcPct val="90000"/>
              </a:lnSpc>
              <a:spcBef>
                <a:spcPts val="0"/>
              </a:spcBef>
              <a:spcAft>
                <a:spcPts val="0"/>
              </a:spcAft>
              <a:buClr>
                <a:schemeClr val="lt1"/>
              </a:buClr>
              <a:buSzPts val="5400"/>
              <a:buFont typeface="Arial"/>
              <a:buNone/>
              <a:defRPr sz="5400" b="1" i="0">
                <a:solidFill>
                  <a:schemeClr val="lt1"/>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cxnSp>
        <p:nvCxnSpPr>
          <p:cNvPr id="10" name="Google Shape;10;p30"/>
          <p:cNvCxnSpPr/>
          <p:nvPr/>
        </p:nvCxnSpPr>
        <p:spPr>
          <a:xfrm rot="10800000">
            <a:off x="638639" y="1555703"/>
            <a:ext cx="432171" cy="0"/>
          </a:xfrm>
          <a:prstGeom prst="straightConnector1">
            <a:avLst/>
          </a:prstGeom>
          <a:noFill/>
          <a:ln w="15875" cap="flat" cmpd="sng">
            <a:solidFill>
              <a:srgbClr val="11AA81"/>
            </a:solidFill>
            <a:prstDash val="solid"/>
            <a:miter lim="800000"/>
            <a:headEnd type="none" w="sm" len="sm"/>
            <a:tailEnd type="none" w="sm" len="sm"/>
          </a:ln>
        </p:spPr>
      </p:cxnSp>
      <p:pic>
        <p:nvPicPr>
          <p:cNvPr id="11" name="Google Shape;11;p30"/>
          <p:cNvPicPr preferRelativeResize="0"/>
          <p:nvPr/>
        </p:nvPicPr>
        <p:blipFill rotWithShape="1">
          <a:blip r:embed="rId3">
            <a:alphaModFix/>
          </a:blip>
          <a:srcRect t="2266" b="2265"/>
          <a:stretch/>
        </p:blipFill>
        <p:spPr>
          <a:xfrm>
            <a:off x="471000" y="467399"/>
            <a:ext cx="2218858" cy="824085"/>
          </a:xfrm>
          <a:prstGeom prst="rect">
            <a:avLst/>
          </a:prstGeom>
          <a:noFill/>
          <a:ln>
            <a:noFill/>
          </a:ln>
        </p:spPr>
      </p:pic>
      <p:sp>
        <p:nvSpPr>
          <p:cNvPr id="12" name="Google Shape;12;p30"/>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pic>
        <p:nvPicPr>
          <p:cNvPr id="13" name="Google Shape;13;p30"/>
          <p:cNvPicPr preferRelativeResize="0"/>
          <p:nvPr/>
        </p:nvPicPr>
        <p:blipFill rotWithShape="1">
          <a:blip r:embed="rId4">
            <a:alphaModFix/>
          </a:blip>
          <a:srcRect l="3024" r="3022"/>
          <a:stretch/>
        </p:blipFill>
        <p:spPr>
          <a:xfrm>
            <a:off x="324895" y="4528124"/>
            <a:ext cx="1987904" cy="440100"/>
          </a:xfrm>
          <a:prstGeom prst="rect">
            <a:avLst/>
          </a:prstGeom>
          <a:noFill/>
          <a:ln>
            <a:noFill/>
          </a:ln>
        </p:spPr>
      </p:pic>
      <p:pic>
        <p:nvPicPr>
          <p:cNvPr id="14" name="Google Shape;14;p30"/>
          <p:cNvPicPr preferRelativeResize="0"/>
          <p:nvPr/>
        </p:nvPicPr>
        <p:blipFill rotWithShape="1">
          <a:blip r:embed="rId5">
            <a:alphaModFix/>
          </a:blip>
          <a:srcRect/>
          <a:stretch/>
        </p:blipFill>
        <p:spPr>
          <a:xfrm>
            <a:off x="4572000" y="4435832"/>
            <a:ext cx="775407" cy="547632"/>
          </a:xfrm>
          <a:prstGeom prst="rect">
            <a:avLst/>
          </a:prstGeom>
          <a:noFill/>
          <a:ln>
            <a:noFill/>
          </a:ln>
        </p:spPr>
      </p:pic>
      <p:pic>
        <p:nvPicPr>
          <p:cNvPr id="15" name="Google Shape;15;p30"/>
          <p:cNvPicPr preferRelativeResize="0"/>
          <p:nvPr/>
        </p:nvPicPr>
        <p:blipFill rotWithShape="1">
          <a:blip r:embed="rId6">
            <a:alphaModFix/>
          </a:blip>
          <a:srcRect/>
          <a:stretch/>
        </p:blipFill>
        <p:spPr>
          <a:xfrm>
            <a:off x="5572275" y="4556846"/>
            <a:ext cx="858148" cy="352949"/>
          </a:xfrm>
          <a:prstGeom prst="rect">
            <a:avLst/>
          </a:prstGeom>
          <a:noFill/>
          <a:ln>
            <a:noFill/>
          </a:ln>
        </p:spPr>
      </p:pic>
      <p:pic>
        <p:nvPicPr>
          <p:cNvPr id="16" name="Google Shape;16;p30"/>
          <p:cNvPicPr preferRelativeResize="0"/>
          <p:nvPr/>
        </p:nvPicPr>
        <p:blipFill rotWithShape="1">
          <a:blip r:embed="rId7">
            <a:alphaModFix/>
          </a:blip>
          <a:srcRect/>
          <a:stretch/>
        </p:blipFill>
        <p:spPr>
          <a:xfrm>
            <a:off x="6725411" y="4559992"/>
            <a:ext cx="845283" cy="370912"/>
          </a:xfrm>
          <a:prstGeom prst="rect">
            <a:avLst/>
          </a:prstGeom>
          <a:noFill/>
          <a:ln>
            <a:noFill/>
          </a:ln>
        </p:spPr>
      </p:pic>
      <p:pic>
        <p:nvPicPr>
          <p:cNvPr id="17" name="Google Shape;17;p30"/>
          <p:cNvPicPr preferRelativeResize="0"/>
          <p:nvPr/>
        </p:nvPicPr>
        <p:blipFill rotWithShape="1">
          <a:blip r:embed="rId8">
            <a:alphaModFix/>
          </a:blip>
          <a:srcRect/>
          <a:stretch/>
        </p:blipFill>
        <p:spPr>
          <a:xfrm>
            <a:off x="7808427" y="4443014"/>
            <a:ext cx="1068773" cy="487361"/>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a:alphaModFix/>
          </a:blip>
          <a:stretch>
            <a:fillRect/>
          </a:stretch>
        </a:blipFill>
        <a:effectLst/>
      </p:bgPr>
    </p:bg>
    <p:spTree>
      <p:nvGrpSpPr>
        <p:cNvPr id="1" name="Shape 18"/>
        <p:cNvGrpSpPr/>
        <p:nvPr/>
      </p:nvGrpSpPr>
      <p:grpSpPr>
        <a:xfrm>
          <a:off x="0" y="0"/>
          <a:ext cx="0" cy="0"/>
          <a:chOff x="0" y="0"/>
          <a:chExt cx="0" cy="0"/>
        </a:xfrm>
      </p:grpSpPr>
      <p:sp>
        <p:nvSpPr>
          <p:cNvPr id="19" name="Google Shape;19;p31"/>
          <p:cNvSpPr txBox="1">
            <a:spLocks noGrp="1"/>
          </p:cNvSpPr>
          <p:nvPr>
            <p:ph type="title"/>
          </p:nvPr>
        </p:nvSpPr>
        <p:spPr>
          <a:xfrm>
            <a:off x="628650" y="682900"/>
            <a:ext cx="2863215" cy="1383456"/>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 name="Google Shape;20;p31"/>
          <p:cNvSpPr txBox="1">
            <a:spLocks noGrp="1"/>
          </p:cNvSpPr>
          <p:nvPr>
            <p:ph type="body" idx="1"/>
          </p:nvPr>
        </p:nvSpPr>
        <p:spPr>
          <a:xfrm>
            <a:off x="3983426" y="682899"/>
            <a:ext cx="4606283" cy="1149289"/>
          </a:xfrm>
          <a:prstGeom prst="rect">
            <a:avLst/>
          </a:prstGeom>
          <a:noFill/>
          <a:ln>
            <a:noFill/>
          </a:ln>
        </p:spPr>
        <p:txBody>
          <a:bodyPr spcFirstLastPara="1" wrap="square" lIns="91425" tIns="45700" rIns="91425" bIns="45700" anchor="t" anchorCtr="0">
            <a:spAutoFit/>
          </a:bodyPr>
          <a:lstStyle>
            <a:lvl1pPr marL="457200" lvl="0" indent="-323850" algn="l">
              <a:lnSpc>
                <a:spcPct val="90000"/>
              </a:lnSpc>
              <a:spcBef>
                <a:spcPts val="750"/>
              </a:spcBef>
              <a:spcAft>
                <a:spcPts val="0"/>
              </a:spcAft>
              <a:buClr>
                <a:schemeClr val="lt1"/>
              </a:buClr>
              <a:buSzPts val="1500"/>
              <a:buFont typeface="Calibri"/>
              <a:buAutoNum type="arabicPeriod"/>
              <a:defRPr sz="1500" b="0">
                <a:solidFill>
                  <a:schemeClr val="lt1"/>
                </a:solidFill>
                <a:latin typeface="Arial"/>
                <a:ea typeface="Arial"/>
                <a:cs typeface="Arial"/>
                <a:sym typeface="Arial"/>
              </a:defRPr>
            </a:lvl1pPr>
            <a:lvl2pPr marL="914400" lvl="1" indent="-314325"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marL="1371600" lvl="2" indent="-3048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marL="1828800" lvl="3"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marL="2286000" lvl="4"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1" name="Google Shape;21;p31"/>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pic>
        <p:nvPicPr>
          <p:cNvPr id="22" name="Google Shape;22;p31"/>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23" name="Google Shape;23;p31"/>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24" name="Google Shape;24;p31"/>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25" name="Google Shape;25;p31"/>
          <p:cNvPicPr preferRelativeResize="0"/>
          <p:nvPr/>
        </p:nvPicPr>
        <p:blipFill rotWithShape="1">
          <a:blip r:embed="rId6">
            <a:alphaModFix/>
          </a:blip>
          <a:srcRect l="3024" r="3022"/>
          <a:stretch/>
        </p:blipFill>
        <p:spPr>
          <a:xfrm>
            <a:off x="1697592" y="4528124"/>
            <a:ext cx="1987904" cy="440100"/>
          </a:xfrm>
          <a:prstGeom prst="rect">
            <a:avLst/>
          </a:prstGeom>
          <a:noFill/>
          <a:ln>
            <a:noFill/>
          </a:ln>
        </p:spPr>
      </p:pic>
      <p:pic>
        <p:nvPicPr>
          <p:cNvPr id="26" name="Google Shape;26;p31"/>
          <p:cNvPicPr preferRelativeResize="0"/>
          <p:nvPr/>
        </p:nvPicPr>
        <p:blipFill rotWithShape="1">
          <a:blip r:embed="rId7">
            <a:alphaModFix/>
          </a:blip>
          <a:srcRect r="63278"/>
          <a:stretch/>
        </p:blipFill>
        <p:spPr>
          <a:xfrm>
            <a:off x="211687" y="4503966"/>
            <a:ext cx="1274218" cy="488417"/>
          </a:xfrm>
          <a:prstGeom prst="rect">
            <a:avLst/>
          </a:prstGeom>
          <a:noFill/>
          <a:ln>
            <a:noFill/>
          </a:ln>
        </p:spPr>
      </p:pic>
      <p:cxnSp>
        <p:nvCxnSpPr>
          <p:cNvPr id="27" name="Google Shape;27;p31"/>
          <p:cNvCxnSpPr/>
          <p:nvPr/>
        </p:nvCxnSpPr>
        <p:spPr>
          <a:xfrm rot="10800000">
            <a:off x="3733312" y="687331"/>
            <a:ext cx="0" cy="3050279"/>
          </a:xfrm>
          <a:prstGeom prst="straightConnector1">
            <a:avLst/>
          </a:prstGeom>
          <a:noFill/>
          <a:ln w="15875" cap="flat" cmpd="sng">
            <a:solidFill>
              <a:srgbClr val="11AA81"/>
            </a:solidFill>
            <a:prstDash val="solid"/>
            <a:miter lim="800000"/>
            <a:headEnd type="none" w="sm" len="sm"/>
            <a:tailEnd type="none" w="sm" len="sm"/>
          </a:ln>
        </p:spPr>
      </p:cxnSp>
      <p:pic>
        <p:nvPicPr>
          <p:cNvPr id="28" name="Google Shape;28;p31"/>
          <p:cNvPicPr preferRelativeResize="0"/>
          <p:nvPr/>
        </p:nvPicPr>
        <p:blipFill rotWithShape="1">
          <a:blip r:embed="rId8">
            <a:alphaModFix/>
          </a:blip>
          <a:srcRect/>
          <a:stretch/>
        </p:blipFill>
        <p:spPr>
          <a:xfrm>
            <a:off x="7808427" y="4443014"/>
            <a:ext cx="1068773" cy="487361"/>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2" type="obj">
  <p:cSld name="OBJECT">
    <p:spTree>
      <p:nvGrpSpPr>
        <p:cNvPr id="1" name="Shape 29"/>
        <p:cNvGrpSpPr/>
        <p:nvPr/>
      </p:nvGrpSpPr>
      <p:grpSpPr>
        <a:xfrm>
          <a:off x="0" y="0"/>
          <a:ext cx="0" cy="0"/>
          <a:chOff x="0" y="0"/>
          <a:chExt cx="0" cy="0"/>
        </a:xfrm>
      </p:grpSpPr>
      <p:pic>
        <p:nvPicPr>
          <p:cNvPr id="30" name="Google Shape;30;p32" descr="A picture containing shape&#10;&#10;Description automatically generated"/>
          <p:cNvPicPr preferRelativeResize="0"/>
          <p:nvPr/>
        </p:nvPicPr>
        <p:blipFill rotWithShape="1">
          <a:blip r:embed="rId2">
            <a:alphaModFix amt="27000"/>
          </a:blip>
          <a:srcRect/>
          <a:stretch/>
        </p:blipFill>
        <p:spPr>
          <a:xfrm>
            <a:off x="5958140" y="2038825"/>
            <a:ext cx="3755545" cy="3437279"/>
          </a:xfrm>
          <a:prstGeom prst="rect">
            <a:avLst/>
          </a:prstGeom>
          <a:noFill/>
          <a:ln>
            <a:noFill/>
          </a:ln>
        </p:spPr>
      </p:pic>
      <p:pic>
        <p:nvPicPr>
          <p:cNvPr id="31" name="Google Shape;31;p32"/>
          <p:cNvPicPr preferRelativeResize="0"/>
          <p:nvPr/>
        </p:nvPicPr>
        <p:blipFill rotWithShape="1">
          <a:blip r:embed="rId3">
            <a:alphaModFix/>
          </a:blip>
          <a:srcRect r="63278"/>
          <a:stretch/>
        </p:blipFill>
        <p:spPr>
          <a:xfrm>
            <a:off x="7624814" y="202594"/>
            <a:ext cx="1274218" cy="488417"/>
          </a:xfrm>
          <a:prstGeom prst="rect">
            <a:avLst/>
          </a:prstGeom>
          <a:noFill/>
          <a:ln>
            <a:noFill/>
          </a:ln>
        </p:spPr>
      </p:pic>
      <p:sp>
        <p:nvSpPr>
          <p:cNvPr id="32" name="Google Shape;32;p32"/>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3" name="Google Shape;33;p32"/>
          <p:cNvSpPr txBox="1">
            <a:spLocks noGrp="1"/>
          </p:cNvSpPr>
          <p:nvPr>
            <p:ph type="body" idx="1"/>
          </p:nvPr>
        </p:nvSpPr>
        <p:spPr>
          <a:xfrm>
            <a:off x="628650" y="1369218"/>
            <a:ext cx="78867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34" name="Google Shape;34;p32"/>
          <p:cNvPicPr preferRelativeResize="0"/>
          <p:nvPr/>
        </p:nvPicPr>
        <p:blipFill rotWithShape="1">
          <a:blip r:embed="rId4">
            <a:alphaModFix/>
          </a:blip>
          <a:srcRect/>
          <a:stretch/>
        </p:blipFill>
        <p:spPr>
          <a:xfrm>
            <a:off x="-83820" y="4894997"/>
            <a:ext cx="9304020" cy="380922"/>
          </a:xfrm>
          <a:prstGeom prst="rect">
            <a:avLst/>
          </a:prstGeom>
          <a:noFill/>
          <a:ln>
            <a:noFill/>
          </a:ln>
        </p:spPr>
      </p:pic>
      <p:pic>
        <p:nvPicPr>
          <p:cNvPr id="35" name="Google Shape;35;p32"/>
          <p:cNvPicPr preferRelativeResize="0"/>
          <p:nvPr/>
        </p:nvPicPr>
        <p:blipFill rotWithShape="1">
          <a:blip r:embed="rId5">
            <a:alphaModFix/>
          </a:blip>
          <a:srcRect l="3024" r="3022"/>
          <a:stretch/>
        </p:blipFill>
        <p:spPr>
          <a:xfrm>
            <a:off x="184968" y="4514834"/>
            <a:ext cx="1756648" cy="388902"/>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36"/>
        <p:cNvGrpSpPr/>
        <p:nvPr/>
      </p:nvGrpSpPr>
      <p:grpSpPr>
        <a:xfrm>
          <a:off x="0" y="0"/>
          <a:ext cx="0" cy="0"/>
          <a:chOff x="0" y="0"/>
          <a:chExt cx="0" cy="0"/>
        </a:xfrm>
      </p:grpSpPr>
      <p:pic>
        <p:nvPicPr>
          <p:cNvPr id="37" name="Google Shape;37;p34"/>
          <p:cNvPicPr preferRelativeResize="0"/>
          <p:nvPr/>
        </p:nvPicPr>
        <p:blipFill rotWithShape="1">
          <a:blip r:embed="rId2">
            <a:alphaModFix/>
          </a:blip>
          <a:srcRect r="63278"/>
          <a:stretch/>
        </p:blipFill>
        <p:spPr>
          <a:xfrm>
            <a:off x="7624814" y="202594"/>
            <a:ext cx="1274218" cy="488417"/>
          </a:xfrm>
          <a:prstGeom prst="rect">
            <a:avLst/>
          </a:prstGeom>
          <a:noFill/>
          <a:ln>
            <a:noFill/>
          </a:ln>
        </p:spPr>
      </p:pic>
      <p:pic>
        <p:nvPicPr>
          <p:cNvPr id="38" name="Google Shape;38;p34"/>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39" name="Google Shape;39;p34"/>
          <p:cNvPicPr preferRelativeResize="0"/>
          <p:nvPr/>
        </p:nvPicPr>
        <p:blipFill rotWithShape="1">
          <a:blip r:embed="rId4">
            <a:alphaModFix/>
          </a:blip>
          <a:srcRect l="3024" r="3022"/>
          <a:stretch/>
        </p:blipFill>
        <p:spPr>
          <a:xfrm>
            <a:off x="184968" y="4514834"/>
            <a:ext cx="1756648" cy="388902"/>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In-class Activity Pink">
  <p:cSld name="In-class Activity Pink">
    <p:bg>
      <p:bgPr>
        <a:blipFill>
          <a:blip r:embed="rId2">
            <a:alphaModFix/>
          </a:blip>
          <a:stretch>
            <a:fillRect/>
          </a:stretch>
        </a:blipFill>
        <a:effectLst/>
      </p:bgPr>
    </p:bg>
    <p:spTree>
      <p:nvGrpSpPr>
        <p:cNvPr id="1" name="Shape 40"/>
        <p:cNvGrpSpPr/>
        <p:nvPr/>
      </p:nvGrpSpPr>
      <p:grpSpPr>
        <a:xfrm>
          <a:off x="0" y="0"/>
          <a:ext cx="0" cy="0"/>
          <a:chOff x="0" y="0"/>
          <a:chExt cx="0" cy="0"/>
        </a:xfrm>
      </p:grpSpPr>
      <p:cxnSp>
        <p:nvCxnSpPr>
          <p:cNvPr id="41" name="Google Shape;41;p33"/>
          <p:cNvCxnSpPr/>
          <p:nvPr/>
        </p:nvCxnSpPr>
        <p:spPr>
          <a:xfrm rot="10800000">
            <a:off x="840583" y="683941"/>
            <a:ext cx="3923363" cy="0"/>
          </a:xfrm>
          <a:prstGeom prst="straightConnector1">
            <a:avLst/>
          </a:prstGeom>
          <a:noFill/>
          <a:ln w="15875" cap="flat" cmpd="sng">
            <a:solidFill>
              <a:srgbClr val="D12477"/>
            </a:solidFill>
            <a:prstDash val="solid"/>
            <a:miter lim="800000"/>
            <a:headEnd type="none" w="sm" len="sm"/>
            <a:tailEnd type="none" w="sm" len="sm"/>
          </a:ln>
        </p:spPr>
      </p:cxnSp>
      <p:sp>
        <p:nvSpPr>
          <p:cNvPr id="42" name="Google Shape;42;p33"/>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43" name="Google Shape;43;p33"/>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44" name="Google Shape;44;p33"/>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pic>
        <p:nvPicPr>
          <p:cNvPr id="45" name="Google Shape;45;p33"/>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46" name="Google Shape;46;p33"/>
          <p:cNvPicPr preferRelativeResize="0"/>
          <p:nvPr/>
        </p:nvPicPr>
        <p:blipFill rotWithShape="1">
          <a:blip r:embed="rId4">
            <a:alphaModFix/>
          </a:blip>
          <a:srcRect l="3024" r="3022"/>
          <a:stretch/>
        </p:blipFill>
        <p:spPr>
          <a:xfrm>
            <a:off x="156283" y="4667387"/>
            <a:ext cx="1987904" cy="440100"/>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ntent and Graph">
  <p:cSld name="Content and Graph">
    <p:spTree>
      <p:nvGrpSpPr>
        <p:cNvPr id="1" name="Shape 47"/>
        <p:cNvGrpSpPr/>
        <p:nvPr/>
      </p:nvGrpSpPr>
      <p:grpSpPr>
        <a:xfrm>
          <a:off x="0" y="0"/>
          <a:ext cx="0" cy="0"/>
          <a:chOff x="0" y="0"/>
          <a:chExt cx="0" cy="0"/>
        </a:xfrm>
      </p:grpSpPr>
      <p:pic>
        <p:nvPicPr>
          <p:cNvPr id="48" name="Google Shape;48;p35"/>
          <p:cNvPicPr preferRelativeResize="0"/>
          <p:nvPr/>
        </p:nvPicPr>
        <p:blipFill rotWithShape="1">
          <a:blip r:embed="rId2">
            <a:alphaModFix/>
          </a:blip>
          <a:srcRect r="63278"/>
          <a:stretch/>
        </p:blipFill>
        <p:spPr>
          <a:xfrm>
            <a:off x="7684815" y="4437664"/>
            <a:ext cx="1274218" cy="488417"/>
          </a:xfrm>
          <a:prstGeom prst="rect">
            <a:avLst/>
          </a:prstGeom>
          <a:noFill/>
          <a:ln>
            <a:noFill/>
          </a:ln>
        </p:spPr>
      </p:pic>
      <p:sp>
        <p:nvSpPr>
          <p:cNvPr id="49" name="Google Shape;49;p35"/>
          <p:cNvSpPr txBox="1">
            <a:spLocks noGrp="1"/>
          </p:cNvSpPr>
          <p:nvPr>
            <p:ph type="title"/>
          </p:nvPr>
        </p:nvSpPr>
        <p:spPr>
          <a:xfrm>
            <a:off x="628650" y="682900"/>
            <a:ext cx="4067175"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0" name="Google Shape;50;p35"/>
          <p:cNvSpPr txBox="1">
            <a:spLocks noGrp="1"/>
          </p:cNvSpPr>
          <p:nvPr>
            <p:ph type="body" idx="1"/>
          </p:nvPr>
        </p:nvSpPr>
        <p:spPr>
          <a:xfrm>
            <a:off x="628650" y="1778275"/>
            <a:ext cx="4067175" cy="2240756"/>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51" name="Google Shape;51;p35"/>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52" name="Google Shape;52;p35"/>
          <p:cNvPicPr preferRelativeResize="0"/>
          <p:nvPr/>
        </p:nvPicPr>
        <p:blipFill rotWithShape="1">
          <a:blip r:embed="rId4">
            <a:alphaModFix/>
          </a:blip>
          <a:srcRect l="3024" r="3022"/>
          <a:stretch/>
        </p:blipFill>
        <p:spPr>
          <a:xfrm>
            <a:off x="184968" y="4514834"/>
            <a:ext cx="1756648" cy="388902"/>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53"/>
        <p:cNvGrpSpPr/>
        <p:nvPr/>
      </p:nvGrpSpPr>
      <p:grpSpPr>
        <a:xfrm>
          <a:off x="0" y="0"/>
          <a:ext cx="0" cy="0"/>
          <a:chOff x="0" y="0"/>
          <a:chExt cx="0" cy="0"/>
        </a:xfrm>
      </p:grpSpPr>
      <p:sp>
        <p:nvSpPr>
          <p:cNvPr id="54" name="Google Shape;54;p47"/>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rmAutofit/>
          </a:bodyPr>
          <a:lstStyle>
            <a:lvl1pPr marL="457200" lvl="0" indent="-228600" algn="l">
              <a:lnSpc>
                <a:spcPct val="100000"/>
              </a:lnSpc>
              <a:spcBef>
                <a:spcPts val="0"/>
              </a:spcBef>
              <a:spcAft>
                <a:spcPts val="0"/>
              </a:spcAft>
              <a:buClr>
                <a:srgbClr val="161249"/>
              </a:buClr>
              <a:buSzPts val="1800"/>
              <a:buNone/>
              <a:defRPr/>
            </a:lvl1pPr>
            <a:lvl2pPr marL="914400" lvl="1" indent="-342900" algn="l">
              <a:lnSpc>
                <a:spcPct val="90000"/>
              </a:lnSpc>
              <a:spcBef>
                <a:spcPts val="375"/>
              </a:spcBef>
              <a:spcAft>
                <a:spcPts val="0"/>
              </a:spcAft>
              <a:buClr>
                <a:srgbClr val="161249"/>
              </a:buClr>
              <a:buSzPts val="1800"/>
              <a:buChar char="•"/>
              <a:defRPr/>
            </a:lvl2pPr>
            <a:lvl3pPr marL="1371600" lvl="2" indent="-342900" algn="l">
              <a:lnSpc>
                <a:spcPct val="90000"/>
              </a:lnSpc>
              <a:spcBef>
                <a:spcPts val="375"/>
              </a:spcBef>
              <a:spcAft>
                <a:spcPts val="0"/>
              </a:spcAft>
              <a:buClr>
                <a:srgbClr val="161249"/>
              </a:buClr>
              <a:buSzPts val="1800"/>
              <a:buChar char="•"/>
              <a:defRPr/>
            </a:lvl3pPr>
            <a:lvl4pPr marL="1828800" lvl="3" indent="-342900" algn="l">
              <a:lnSpc>
                <a:spcPct val="90000"/>
              </a:lnSpc>
              <a:spcBef>
                <a:spcPts val="375"/>
              </a:spcBef>
              <a:spcAft>
                <a:spcPts val="0"/>
              </a:spcAft>
              <a:buClr>
                <a:srgbClr val="161249"/>
              </a:buClr>
              <a:buSzPts val="1800"/>
              <a:buChar char="•"/>
              <a:defRPr/>
            </a:lvl4pPr>
            <a:lvl5pPr marL="2286000" lvl="4" indent="-342900" algn="l">
              <a:lnSpc>
                <a:spcPct val="90000"/>
              </a:lnSpc>
              <a:spcBef>
                <a:spcPts val="375"/>
              </a:spcBef>
              <a:spcAft>
                <a:spcPts val="0"/>
              </a:spcAft>
              <a:buClr>
                <a:srgbClr val="161249"/>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5" name="Google Shape;55;p4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1pPr>
            <a:lvl2pPr marL="0" marR="0" lvl="1"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2pPr>
            <a:lvl3pPr marL="0" marR="0" lvl="2"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3pPr>
            <a:lvl4pPr marL="0" marR="0" lvl="3"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4pPr>
            <a:lvl5pPr marL="0" marR="0" lvl="4"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5pPr>
            <a:lvl6pPr marL="0" marR="0" lvl="5"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6pPr>
            <a:lvl7pPr marL="0" marR="0" lvl="6"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7pPr>
            <a:lvl8pPr marL="0" marR="0" lvl="7"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8pPr>
            <a:lvl9pPr marL="0" marR="0" lvl="8"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‹nr.›</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and Content 1">
  <p:cSld name="Title and Content 1">
    <p:spTree>
      <p:nvGrpSpPr>
        <p:cNvPr id="1" name="Shape 56"/>
        <p:cNvGrpSpPr/>
        <p:nvPr/>
      </p:nvGrpSpPr>
      <p:grpSpPr>
        <a:xfrm>
          <a:off x="0" y="0"/>
          <a:ext cx="0" cy="0"/>
          <a:chOff x="0" y="0"/>
          <a:chExt cx="0" cy="0"/>
        </a:xfrm>
      </p:grpSpPr>
      <p:pic>
        <p:nvPicPr>
          <p:cNvPr id="57" name="Google Shape;57;p36"/>
          <p:cNvPicPr preferRelativeResize="0"/>
          <p:nvPr/>
        </p:nvPicPr>
        <p:blipFill rotWithShape="1">
          <a:blip r:embed="rId2">
            <a:alphaModFix/>
          </a:blip>
          <a:srcRect r="63278"/>
          <a:stretch/>
        </p:blipFill>
        <p:spPr>
          <a:xfrm>
            <a:off x="7624814" y="202594"/>
            <a:ext cx="1274218" cy="488417"/>
          </a:xfrm>
          <a:prstGeom prst="rect">
            <a:avLst/>
          </a:prstGeom>
          <a:noFill/>
          <a:ln>
            <a:noFill/>
          </a:ln>
        </p:spPr>
      </p:pic>
      <p:sp>
        <p:nvSpPr>
          <p:cNvPr id="58" name="Google Shape;58;p36"/>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36"/>
          <p:cNvSpPr txBox="1">
            <a:spLocks noGrp="1"/>
          </p:cNvSpPr>
          <p:nvPr>
            <p:ph type="body" idx="1"/>
          </p:nvPr>
        </p:nvSpPr>
        <p:spPr>
          <a:xfrm>
            <a:off x="628650" y="1369219"/>
            <a:ext cx="7886700" cy="290589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60" name="Google Shape;60;p36"/>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61" name="Google Shape;61;p36"/>
          <p:cNvPicPr preferRelativeResize="0"/>
          <p:nvPr/>
        </p:nvPicPr>
        <p:blipFill rotWithShape="1">
          <a:blip r:embed="rId4">
            <a:alphaModFix/>
          </a:blip>
          <a:srcRect l="3024" r="3022"/>
          <a:stretch/>
        </p:blipFill>
        <p:spPr>
          <a:xfrm>
            <a:off x="184968" y="4514834"/>
            <a:ext cx="1756648" cy="388902"/>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a:alphaModFix/>
          </a:blip>
          <a:stretch>
            <a:fillRect/>
          </a:stretch>
        </a:blipFill>
        <a:effectLst/>
      </p:bgPr>
    </p:bg>
    <p:spTree>
      <p:nvGrpSpPr>
        <p:cNvPr id="1" name="Shape 62"/>
        <p:cNvGrpSpPr/>
        <p:nvPr/>
      </p:nvGrpSpPr>
      <p:grpSpPr>
        <a:xfrm>
          <a:off x="0" y="0"/>
          <a:ext cx="0" cy="0"/>
          <a:chOff x="0" y="0"/>
          <a:chExt cx="0" cy="0"/>
        </a:xfrm>
      </p:grpSpPr>
      <p:sp>
        <p:nvSpPr>
          <p:cNvPr id="63" name="Google Shape;63;p45"/>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pic>
        <p:nvPicPr>
          <p:cNvPr id="64" name="Google Shape;64;p45"/>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65" name="Google Shape;65;p45"/>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66" name="Google Shape;66;p45"/>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67" name="Google Shape;67;p45"/>
          <p:cNvPicPr preferRelativeResize="0"/>
          <p:nvPr/>
        </p:nvPicPr>
        <p:blipFill rotWithShape="1">
          <a:blip r:embed="rId6">
            <a:alphaModFix/>
          </a:blip>
          <a:srcRect r="63278"/>
          <a:stretch/>
        </p:blipFill>
        <p:spPr>
          <a:xfrm>
            <a:off x="211687" y="4503966"/>
            <a:ext cx="1274218" cy="488417"/>
          </a:xfrm>
          <a:prstGeom prst="rect">
            <a:avLst/>
          </a:prstGeom>
          <a:noFill/>
          <a:ln>
            <a:noFill/>
          </a:ln>
        </p:spPr>
      </p:pic>
      <p:sp>
        <p:nvSpPr>
          <p:cNvPr id="68" name="Google Shape;68;p45"/>
          <p:cNvSpPr txBox="1">
            <a:spLocks noGrp="1"/>
          </p:cNvSpPr>
          <p:nvPr>
            <p:ph type="body" idx="1"/>
          </p:nvPr>
        </p:nvSpPr>
        <p:spPr>
          <a:xfrm>
            <a:off x="628650" y="655321"/>
            <a:ext cx="4385310" cy="30098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69" name="Google Shape;69;p45"/>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70" name="Google Shape;70;p45"/>
          <p:cNvPicPr preferRelativeResize="0"/>
          <p:nvPr/>
        </p:nvPicPr>
        <p:blipFill rotWithShape="1">
          <a:blip r:embed="rId8">
            <a:alphaModFix/>
          </a:blip>
          <a:srcRect l="3024" r="3022"/>
          <a:stretch/>
        </p:blipFill>
        <p:spPr>
          <a:xfrm>
            <a:off x="1697592" y="4528124"/>
            <a:ext cx="1987904" cy="4401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quotes">
  <p:cSld name="quotes">
    <p:bg>
      <p:bgPr>
        <a:blipFill>
          <a:blip r:embed="rId2">
            <a:alphaModFix/>
          </a:blip>
          <a:stretch>
            <a:fillRect/>
          </a:stretch>
        </a:blipFill>
        <a:effectLst/>
      </p:bgPr>
    </p:bg>
    <p:spTree>
      <p:nvGrpSpPr>
        <p:cNvPr id="1" name="Shape 71"/>
        <p:cNvGrpSpPr/>
        <p:nvPr/>
      </p:nvGrpSpPr>
      <p:grpSpPr>
        <a:xfrm>
          <a:off x="0" y="0"/>
          <a:ext cx="0" cy="0"/>
          <a:chOff x="0" y="0"/>
          <a:chExt cx="0" cy="0"/>
        </a:xfrm>
      </p:grpSpPr>
      <p:sp>
        <p:nvSpPr>
          <p:cNvPr id="72" name="Google Shape;72;p37"/>
          <p:cNvSpPr/>
          <p:nvPr/>
        </p:nvSpPr>
        <p:spPr>
          <a:xfrm rot="10800000" flipH="1">
            <a:off x="0" y="4436706"/>
            <a:ext cx="9144000" cy="78249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pic>
        <p:nvPicPr>
          <p:cNvPr id="73" name="Google Shape;73;p37"/>
          <p:cNvPicPr preferRelativeResize="0"/>
          <p:nvPr/>
        </p:nvPicPr>
        <p:blipFill rotWithShape="1">
          <a:blip r:embed="rId3">
            <a:alphaModFix/>
          </a:blip>
          <a:srcRect l="3024" r="3022"/>
          <a:stretch/>
        </p:blipFill>
        <p:spPr>
          <a:xfrm>
            <a:off x="177278" y="4576442"/>
            <a:ext cx="1987904" cy="440100"/>
          </a:xfrm>
          <a:prstGeom prst="rect">
            <a:avLst/>
          </a:prstGeom>
          <a:noFill/>
          <a:ln>
            <a:noFill/>
          </a:ln>
        </p:spPr>
      </p:pic>
      <p:pic>
        <p:nvPicPr>
          <p:cNvPr id="74" name="Google Shape;74;p37"/>
          <p:cNvPicPr preferRelativeResize="0"/>
          <p:nvPr/>
        </p:nvPicPr>
        <p:blipFill rotWithShape="1">
          <a:blip r:embed="rId4">
            <a:alphaModFix/>
          </a:blip>
          <a:srcRect r="63278"/>
          <a:stretch/>
        </p:blipFill>
        <p:spPr>
          <a:xfrm>
            <a:off x="7692505" y="4552283"/>
            <a:ext cx="1274218" cy="488417"/>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a:alphaModFix/>
          </a:blip>
          <a:stretch>
            <a:fillRect/>
          </a:stretch>
        </a:blipFill>
        <a:effectLst/>
      </p:bgPr>
    </p:bg>
    <p:spTree>
      <p:nvGrpSpPr>
        <p:cNvPr id="1" name="Shape 75"/>
        <p:cNvGrpSpPr/>
        <p:nvPr/>
      </p:nvGrpSpPr>
      <p:grpSpPr>
        <a:xfrm>
          <a:off x="0" y="0"/>
          <a:ext cx="0" cy="0"/>
          <a:chOff x="0" y="0"/>
          <a:chExt cx="0" cy="0"/>
        </a:xfrm>
      </p:grpSpPr>
      <p:sp>
        <p:nvSpPr>
          <p:cNvPr id="76" name="Google Shape;76;p38"/>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7" name="Google Shape;77;p38"/>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78" name="Google Shape;78;p38"/>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79" name="Google Shape;79;p38"/>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cxnSp>
        <p:nvCxnSpPr>
          <p:cNvPr id="80" name="Google Shape;80;p38"/>
          <p:cNvCxnSpPr/>
          <p:nvPr/>
        </p:nvCxnSpPr>
        <p:spPr>
          <a:xfrm rot="10800000">
            <a:off x="840583" y="2209496"/>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81" name="Google Shape;81;p38"/>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82" name="Google Shape;82;p38"/>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83" name="Google Shape;83;p38"/>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84" name="Google Shape;84;p38"/>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85" name="Google Shape;85;p38"/>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86" name="Google Shape;86;p38"/>
          <p:cNvPicPr preferRelativeResize="0"/>
          <p:nvPr/>
        </p:nvPicPr>
        <p:blipFill rotWithShape="1">
          <a:blip r:embed="rId8">
            <a:alphaModFix/>
          </a:blip>
          <a:srcRect l="3024" r="3022"/>
          <a:stretch/>
        </p:blipFill>
        <p:spPr>
          <a:xfrm>
            <a:off x="1697592" y="4528124"/>
            <a:ext cx="1987904" cy="4401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a:alphaModFix/>
          </a:blip>
          <a:stretch>
            <a:fillRect/>
          </a:stretch>
        </a:blipFill>
        <a:effectLst/>
      </p:bgPr>
    </p:bg>
    <p:spTree>
      <p:nvGrpSpPr>
        <p:cNvPr id="1" name="Shape 87"/>
        <p:cNvGrpSpPr/>
        <p:nvPr/>
      </p:nvGrpSpPr>
      <p:grpSpPr>
        <a:xfrm>
          <a:off x="0" y="0"/>
          <a:ext cx="0" cy="0"/>
          <a:chOff x="0" y="0"/>
          <a:chExt cx="0" cy="0"/>
        </a:xfrm>
      </p:grpSpPr>
      <p:sp>
        <p:nvSpPr>
          <p:cNvPr id="88" name="Google Shape;88;p39"/>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9" name="Google Shape;89;p39"/>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90" name="Google Shape;90;p39"/>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91" name="Google Shape;91;p39"/>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cxnSp>
        <p:nvCxnSpPr>
          <p:cNvPr id="92" name="Google Shape;92;p39"/>
          <p:cNvCxnSpPr/>
          <p:nvPr/>
        </p:nvCxnSpPr>
        <p:spPr>
          <a:xfrm rot="10800000">
            <a:off x="840583" y="2209496"/>
            <a:ext cx="3923363" cy="0"/>
          </a:xfrm>
          <a:prstGeom prst="straightConnector1">
            <a:avLst/>
          </a:prstGeom>
          <a:noFill/>
          <a:ln w="15875" cap="flat" cmpd="sng">
            <a:solidFill>
              <a:srgbClr val="F39200"/>
            </a:solidFill>
            <a:prstDash val="solid"/>
            <a:miter lim="800000"/>
            <a:headEnd type="none" w="sm" len="sm"/>
            <a:tailEnd type="none" w="sm" len="sm"/>
          </a:ln>
        </p:spPr>
      </p:cxnSp>
      <p:pic>
        <p:nvPicPr>
          <p:cNvPr id="93" name="Google Shape;93;p39"/>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94" name="Google Shape;94;p39"/>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95" name="Google Shape;95;p39"/>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96" name="Google Shape;96;p39"/>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97" name="Google Shape;97;p39"/>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98" name="Google Shape;98;p39"/>
          <p:cNvPicPr preferRelativeResize="0"/>
          <p:nvPr/>
        </p:nvPicPr>
        <p:blipFill rotWithShape="1">
          <a:blip r:embed="rId8">
            <a:alphaModFix/>
          </a:blip>
          <a:srcRect l="3024" r="3022"/>
          <a:stretch/>
        </p:blipFill>
        <p:spPr>
          <a:xfrm>
            <a:off x="1697592" y="4528124"/>
            <a:ext cx="1987904" cy="4401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a:alphaModFix/>
          </a:blip>
          <a:stretch>
            <a:fillRect/>
          </a:stretch>
        </a:blipFill>
        <a:effectLst/>
      </p:bgPr>
    </p:bg>
    <p:spTree>
      <p:nvGrpSpPr>
        <p:cNvPr id="1" name="Shape 99"/>
        <p:cNvGrpSpPr/>
        <p:nvPr/>
      </p:nvGrpSpPr>
      <p:grpSpPr>
        <a:xfrm>
          <a:off x="0" y="0"/>
          <a:ext cx="0" cy="0"/>
          <a:chOff x="0" y="0"/>
          <a:chExt cx="0" cy="0"/>
        </a:xfrm>
      </p:grpSpPr>
      <p:sp>
        <p:nvSpPr>
          <p:cNvPr id="100" name="Google Shape;100;p40"/>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1" name="Google Shape;101;p40"/>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02" name="Google Shape;102;p40"/>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03" name="Google Shape;103;p40"/>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cxnSp>
        <p:nvCxnSpPr>
          <p:cNvPr id="104" name="Google Shape;104;p40"/>
          <p:cNvCxnSpPr/>
          <p:nvPr/>
        </p:nvCxnSpPr>
        <p:spPr>
          <a:xfrm rot="10800000">
            <a:off x="840583" y="2209496"/>
            <a:ext cx="3923363" cy="0"/>
          </a:xfrm>
          <a:prstGeom prst="straightConnector1">
            <a:avLst/>
          </a:prstGeom>
          <a:noFill/>
          <a:ln w="15875" cap="flat" cmpd="sng">
            <a:solidFill>
              <a:srgbClr val="D12477"/>
            </a:solidFill>
            <a:prstDash val="solid"/>
            <a:miter lim="800000"/>
            <a:headEnd type="none" w="sm" len="sm"/>
            <a:tailEnd type="none" w="sm" len="sm"/>
          </a:ln>
        </p:spPr>
      </p:cxnSp>
      <p:pic>
        <p:nvPicPr>
          <p:cNvPr id="105" name="Google Shape;105;p40"/>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106" name="Google Shape;106;p40"/>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107" name="Google Shape;107;p40"/>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108" name="Google Shape;108;p40"/>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109" name="Google Shape;109;p40"/>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110" name="Google Shape;110;p40"/>
          <p:cNvPicPr preferRelativeResize="0"/>
          <p:nvPr/>
        </p:nvPicPr>
        <p:blipFill rotWithShape="1">
          <a:blip r:embed="rId8">
            <a:alphaModFix/>
          </a:blip>
          <a:srcRect l="3024" r="3022"/>
          <a:stretch/>
        </p:blipFill>
        <p:spPr>
          <a:xfrm>
            <a:off x="1697592" y="4528124"/>
            <a:ext cx="1987904" cy="440100"/>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In-class activity Green">
  <p:cSld name="In-class activity Green">
    <p:bg>
      <p:bgPr>
        <a:blipFill>
          <a:blip r:embed="rId2">
            <a:alphaModFix/>
          </a:blip>
          <a:stretch>
            <a:fillRect/>
          </a:stretch>
        </a:blipFill>
        <a:effectLst/>
      </p:bgPr>
    </p:bg>
    <p:spTree>
      <p:nvGrpSpPr>
        <p:cNvPr id="1" name="Shape 111"/>
        <p:cNvGrpSpPr/>
        <p:nvPr/>
      </p:nvGrpSpPr>
      <p:grpSpPr>
        <a:xfrm>
          <a:off x="0" y="0"/>
          <a:ext cx="0" cy="0"/>
          <a:chOff x="0" y="0"/>
          <a:chExt cx="0" cy="0"/>
        </a:xfrm>
      </p:grpSpPr>
      <p:sp>
        <p:nvSpPr>
          <p:cNvPr id="112" name="Google Shape;112;p41"/>
          <p:cNvSpPr txBox="1">
            <a:spLocks noGrp="1"/>
          </p:cNvSpPr>
          <p:nvPr>
            <p:ph type="body" idx="1"/>
          </p:nvPr>
        </p:nvSpPr>
        <p:spPr>
          <a:xfrm>
            <a:off x="840583" y="324829"/>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13" name="Google Shape;113;p41"/>
          <p:cNvSpPr txBox="1">
            <a:spLocks noGrp="1"/>
          </p:cNvSpPr>
          <p:nvPr>
            <p:ph type="body" idx="2"/>
          </p:nvPr>
        </p:nvSpPr>
        <p:spPr>
          <a:xfrm>
            <a:off x="840583" y="887767"/>
            <a:ext cx="6614054" cy="286336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14" name="Google Shape;114;p41"/>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cxnSp>
        <p:nvCxnSpPr>
          <p:cNvPr id="115" name="Google Shape;115;p41"/>
          <p:cNvCxnSpPr/>
          <p:nvPr/>
        </p:nvCxnSpPr>
        <p:spPr>
          <a:xfrm rot="10800000">
            <a:off x="840583" y="697937"/>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116" name="Google Shape;116;p41"/>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117" name="Google Shape;117;p41"/>
          <p:cNvPicPr preferRelativeResize="0"/>
          <p:nvPr/>
        </p:nvPicPr>
        <p:blipFill rotWithShape="1">
          <a:blip r:embed="rId4">
            <a:alphaModFix/>
          </a:blip>
          <a:srcRect l="3024" r="3022"/>
          <a:stretch/>
        </p:blipFill>
        <p:spPr>
          <a:xfrm>
            <a:off x="156283" y="4667387"/>
            <a:ext cx="1987904" cy="440100"/>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In-class activity Orange">
  <p:cSld name="In-class activity Orange">
    <p:bg>
      <p:bgPr>
        <a:blipFill>
          <a:blip r:embed="rId2">
            <a:alphaModFix/>
          </a:blip>
          <a:stretch>
            <a:fillRect/>
          </a:stretch>
        </a:blipFill>
        <a:effectLst/>
      </p:bgPr>
    </p:bg>
    <p:spTree>
      <p:nvGrpSpPr>
        <p:cNvPr id="1" name="Shape 118"/>
        <p:cNvGrpSpPr/>
        <p:nvPr/>
      </p:nvGrpSpPr>
      <p:grpSpPr>
        <a:xfrm>
          <a:off x="0" y="0"/>
          <a:ext cx="0" cy="0"/>
          <a:chOff x="0" y="0"/>
          <a:chExt cx="0" cy="0"/>
        </a:xfrm>
      </p:grpSpPr>
      <p:sp>
        <p:nvSpPr>
          <p:cNvPr id="119" name="Google Shape;119;p42"/>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20" name="Google Shape;120;p42"/>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cxnSp>
        <p:nvCxnSpPr>
          <p:cNvPr id="121" name="Google Shape;121;p42"/>
          <p:cNvCxnSpPr/>
          <p:nvPr/>
        </p:nvCxnSpPr>
        <p:spPr>
          <a:xfrm rot="10800000">
            <a:off x="840583" y="684304"/>
            <a:ext cx="3923363" cy="0"/>
          </a:xfrm>
          <a:prstGeom prst="straightConnector1">
            <a:avLst/>
          </a:prstGeom>
          <a:noFill/>
          <a:ln w="15875" cap="flat" cmpd="sng">
            <a:solidFill>
              <a:srgbClr val="F39200"/>
            </a:solidFill>
            <a:prstDash val="solid"/>
            <a:miter lim="800000"/>
            <a:headEnd type="none" w="sm" len="sm"/>
            <a:tailEnd type="none" w="sm" len="sm"/>
          </a:ln>
        </p:spPr>
      </p:cxnSp>
      <p:sp>
        <p:nvSpPr>
          <p:cNvPr id="122" name="Google Shape;122;p42"/>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pic>
        <p:nvPicPr>
          <p:cNvPr id="123" name="Google Shape;123;p42"/>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124" name="Google Shape;124;p42"/>
          <p:cNvPicPr preferRelativeResize="0"/>
          <p:nvPr/>
        </p:nvPicPr>
        <p:blipFill rotWithShape="1">
          <a:blip r:embed="rId4">
            <a:alphaModFix/>
          </a:blip>
          <a:srcRect l="3024" r="3022"/>
          <a:stretch/>
        </p:blipFill>
        <p:spPr>
          <a:xfrm>
            <a:off x="156283" y="4667387"/>
            <a:ext cx="1987904" cy="440100"/>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Content and Photo vertical">
  <p:cSld name="Content and Photo vertical">
    <p:spTree>
      <p:nvGrpSpPr>
        <p:cNvPr id="1" name="Shape 125"/>
        <p:cNvGrpSpPr/>
        <p:nvPr/>
      </p:nvGrpSpPr>
      <p:grpSpPr>
        <a:xfrm>
          <a:off x="0" y="0"/>
          <a:ext cx="0" cy="0"/>
          <a:chOff x="0" y="0"/>
          <a:chExt cx="0" cy="0"/>
        </a:xfrm>
      </p:grpSpPr>
      <p:pic>
        <p:nvPicPr>
          <p:cNvPr id="126" name="Google Shape;126;p43"/>
          <p:cNvPicPr preferRelativeResize="0"/>
          <p:nvPr/>
        </p:nvPicPr>
        <p:blipFill rotWithShape="1">
          <a:blip r:embed="rId2">
            <a:alphaModFix/>
          </a:blip>
          <a:srcRect r="63278"/>
          <a:stretch/>
        </p:blipFill>
        <p:spPr>
          <a:xfrm>
            <a:off x="4147413" y="4437741"/>
            <a:ext cx="1274218" cy="488417"/>
          </a:xfrm>
          <a:prstGeom prst="rect">
            <a:avLst/>
          </a:prstGeom>
          <a:noFill/>
          <a:ln>
            <a:noFill/>
          </a:ln>
        </p:spPr>
      </p:pic>
      <p:sp>
        <p:nvSpPr>
          <p:cNvPr id="127" name="Google Shape;127;p43"/>
          <p:cNvSpPr txBox="1">
            <a:spLocks noGrp="1"/>
          </p:cNvSpPr>
          <p:nvPr>
            <p:ph type="title"/>
          </p:nvPr>
        </p:nvSpPr>
        <p:spPr>
          <a:xfrm>
            <a:off x="628650" y="682900"/>
            <a:ext cx="46863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8" name="Google Shape;128;p43"/>
          <p:cNvSpPr txBox="1">
            <a:spLocks noGrp="1"/>
          </p:cNvSpPr>
          <p:nvPr>
            <p:ph type="body" idx="1"/>
          </p:nvPr>
        </p:nvSpPr>
        <p:spPr>
          <a:xfrm>
            <a:off x="628650" y="1778274"/>
            <a:ext cx="46863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29" name="Google Shape;129;p43"/>
          <p:cNvSpPr>
            <a:spLocks noGrp="1"/>
          </p:cNvSpPr>
          <p:nvPr>
            <p:ph type="pic" idx="2"/>
          </p:nvPr>
        </p:nvSpPr>
        <p:spPr>
          <a:xfrm>
            <a:off x="5572125" y="1"/>
            <a:ext cx="3571875" cy="5029199"/>
          </a:xfrm>
          <a:prstGeom prst="rect">
            <a:avLst/>
          </a:prstGeom>
          <a:solidFill>
            <a:srgbClr val="D3EEEF"/>
          </a:solidFill>
          <a:ln>
            <a:noFill/>
          </a:ln>
        </p:spPr>
      </p:sp>
      <p:pic>
        <p:nvPicPr>
          <p:cNvPr id="130" name="Google Shape;130;p43"/>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31" name="Google Shape;131;p43"/>
          <p:cNvPicPr preferRelativeResize="0"/>
          <p:nvPr/>
        </p:nvPicPr>
        <p:blipFill rotWithShape="1">
          <a:blip r:embed="rId4">
            <a:alphaModFix/>
          </a:blip>
          <a:srcRect l="3024" r="3022"/>
          <a:stretch/>
        </p:blipFill>
        <p:spPr>
          <a:xfrm>
            <a:off x="184968" y="4514834"/>
            <a:ext cx="1756648" cy="388902"/>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Content and Photo horizontal">
  <p:cSld name="Content and Photo horizontal">
    <p:spTree>
      <p:nvGrpSpPr>
        <p:cNvPr id="1" name="Shape 132"/>
        <p:cNvGrpSpPr/>
        <p:nvPr/>
      </p:nvGrpSpPr>
      <p:grpSpPr>
        <a:xfrm>
          <a:off x="0" y="0"/>
          <a:ext cx="0" cy="0"/>
          <a:chOff x="0" y="0"/>
          <a:chExt cx="0" cy="0"/>
        </a:xfrm>
      </p:grpSpPr>
      <p:sp>
        <p:nvSpPr>
          <p:cNvPr id="133" name="Google Shape;133;p44"/>
          <p:cNvSpPr>
            <a:spLocks noGrp="1"/>
          </p:cNvSpPr>
          <p:nvPr>
            <p:ph type="pic" idx="2"/>
          </p:nvPr>
        </p:nvSpPr>
        <p:spPr>
          <a:xfrm>
            <a:off x="0" y="1"/>
            <a:ext cx="9144000" cy="2571749"/>
          </a:xfrm>
          <a:prstGeom prst="rect">
            <a:avLst/>
          </a:prstGeom>
          <a:solidFill>
            <a:srgbClr val="D3EEEF"/>
          </a:solidFill>
          <a:ln>
            <a:noFill/>
          </a:ln>
        </p:spPr>
      </p:sp>
      <p:sp>
        <p:nvSpPr>
          <p:cNvPr id="134" name="Google Shape;134;p44"/>
          <p:cNvSpPr txBox="1">
            <a:spLocks noGrp="1"/>
          </p:cNvSpPr>
          <p:nvPr>
            <p:ph type="title"/>
          </p:nvPr>
        </p:nvSpPr>
        <p:spPr>
          <a:xfrm>
            <a:off x="628650" y="2755804"/>
            <a:ext cx="7905750" cy="62814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5" name="Google Shape;135;p44"/>
          <p:cNvSpPr txBox="1">
            <a:spLocks noGrp="1"/>
          </p:cNvSpPr>
          <p:nvPr>
            <p:ph type="body" idx="1"/>
          </p:nvPr>
        </p:nvSpPr>
        <p:spPr>
          <a:xfrm>
            <a:off x="628650" y="3485155"/>
            <a:ext cx="7905750" cy="53835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1500"/>
              <a:buNone/>
              <a:defRPr sz="1500">
                <a:latin typeface="Arial"/>
                <a:ea typeface="Arial"/>
                <a:cs typeface="Arial"/>
                <a:sym typeface="Arial"/>
              </a:defRPr>
            </a:lvl1pPr>
            <a:lvl2pPr marL="914400" lvl="1" indent="-228600" algn="l">
              <a:lnSpc>
                <a:spcPct val="90000"/>
              </a:lnSpc>
              <a:spcBef>
                <a:spcPts val="375"/>
              </a:spcBef>
              <a:spcAft>
                <a:spcPts val="0"/>
              </a:spcAft>
              <a:buClr>
                <a:srgbClr val="161249"/>
              </a:buClr>
              <a:buSzPts val="1350"/>
              <a:buNone/>
              <a:defRPr sz="1350">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36" name="Google Shape;136;p44"/>
          <p:cNvPicPr preferRelativeResize="0"/>
          <p:nvPr/>
        </p:nvPicPr>
        <p:blipFill rotWithShape="1">
          <a:blip r:embed="rId2">
            <a:alphaModFix/>
          </a:blip>
          <a:srcRect r="63278"/>
          <a:stretch/>
        </p:blipFill>
        <p:spPr>
          <a:xfrm>
            <a:off x="7684815" y="4437664"/>
            <a:ext cx="1274218" cy="488417"/>
          </a:xfrm>
          <a:prstGeom prst="rect">
            <a:avLst/>
          </a:prstGeom>
          <a:noFill/>
          <a:ln>
            <a:noFill/>
          </a:ln>
        </p:spPr>
      </p:pic>
      <p:pic>
        <p:nvPicPr>
          <p:cNvPr id="137" name="Google Shape;137;p44"/>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38" name="Google Shape;138;p44"/>
          <p:cNvPicPr preferRelativeResize="0"/>
          <p:nvPr/>
        </p:nvPicPr>
        <p:blipFill rotWithShape="1">
          <a:blip r:embed="rId4">
            <a:alphaModFix/>
          </a:blip>
          <a:srcRect l="3024" r="3022"/>
          <a:stretch/>
        </p:blipFill>
        <p:spPr>
          <a:xfrm>
            <a:off x="184968" y="4514834"/>
            <a:ext cx="1756648" cy="388902"/>
          </a:xfrm>
          <a:prstGeom prst="rect">
            <a:avLst/>
          </a:prstGeom>
          <a:noFill/>
          <a:ln>
            <a:noFill/>
          </a:ln>
        </p:spPr>
      </p:pic>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39"/>
        <p:cNvGrpSpPr/>
        <p:nvPr/>
      </p:nvGrpSpPr>
      <p:grpSpPr>
        <a:xfrm>
          <a:off x="0" y="0"/>
          <a:ext cx="0" cy="0"/>
          <a:chOff x="0" y="0"/>
          <a:chExt cx="0" cy="0"/>
        </a:xfrm>
      </p:grpSpPr>
      <p:sp>
        <p:nvSpPr>
          <p:cNvPr id="140" name="Google Shape;140;p46"/>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rmAutofit/>
          </a:bodyPr>
          <a:lstStyle>
            <a:lvl1pPr lvl="0" algn="ctr">
              <a:lnSpc>
                <a:spcPct val="90000"/>
              </a:lnSpc>
              <a:spcBef>
                <a:spcPts val="0"/>
              </a:spcBef>
              <a:spcAft>
                <a:spcPts val="0"/>
              </a:spcAft>
              <a:buClr>
                <a:srgbClr val="161249"/>
              </a:buClr>
              <a:buSzPts val="5200"/>
              <a:buFont typeface="Arial"/>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41" name="Google Shape;141;p46"/>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Clr>
                <a:srgbClr val="161249"/>
              </a:buClr>
              <a:buSzPts val="2800"/>
              <a:buNone/>
              <a:defRPr sz="2800"/>
            </a:lvl1pPr>
            <a:lvl2pPr lvl="1" algn="ctr">
              <a:lnSpc>
                <a:spcPct val="100000"/>
              </a:lnSpc>
              <a:spcBef>
                <a:spcPts val="0"/>
              </a:spcBef>
              <a:spcAft>
                <a:spcPts val="0"/>
              </a:spcAft>
              <a:buClr>
                <a:srgbClr val="161249"/>
              </a:buClr>
              <a:buSzPts val="2800"/>
              <a:buNone/>
              <a:defRPr sz="2800"/>
            </a:lvl2pPr>
            <a:lvl3pPr lvl="2" algn="ctr">
              <a:lnSpc>
                <a:spcPct val="100000"/>
              </a:lnSpc>
              <a:spcBef>
                <a:spcPts val="0"/>
              </a:spcBef>
              <a:spcAft>
                <a:spcPts val="0"/>
              </a:spcAft>
              <a:buClr>
                <a:srgbClr val="161249"/>
              </a:buClr>
              <a:buSzPts val="2800"/>
              <a:buNone/>
              <a:defRPr sz="2800"/>
            </a:lvl3pPr>
            <a:lvl4pPr lvl="3" algn="ctr">
              <a:lnSpc>
                <a:spcPct val="100000"/>
              </a:lnSpc>
              <a:spcBef>
                <a:spcPts val="0"/>
              </a:spcBef>
              <a:spcAft>
                <a:spcPts val="0"/>
              </a:spcAft>
              <a:buClr>
                <a:srgbClr val="161249"/>
              </a:buClr>
              <a:buSzPts val="2800"/>
              <a:buNone/>
              <a:defRPr sz="2800"/>
            </a:lvl4pPr>
            <a:lvl5pPr lvl="4" algn="ctr">
              <a:lnSpc>
                <a:spcPct val="100000"/>
              </a:lnSpc>
              <a:spcBef>
                <a:spcPts val="0"/>
              </a:spcBef>
              <a:spcAft>
                <a:spcPts val="0"/>
              </a:spcAft>
              <a:buClr>
                <a:srgbClr val="161249"/>
              </a:buClr>
              <a:buSzPts val="2800"/>
              <a:buNone/>
              <a:defRPr sz="2800"/>
            </a:lvl5pPr>
            <a:lvl6pPr lvl="5" algn="ctr">
              <a:lnSpc>
                <a:spcPct val="100000"/>
              </a:lnSpc>
              <a:spcBef>
                <a:spcPts val="0"/>
              </a:spcBef>
              <a:spcAft>
                <a:spcPts val="0"/>
              </a:spcAft>
              <a:buClr>
                <a:schemeClr val="dk1"/>
              </a:buClr>
              <a:buSzPts val="2800"/>
              <a:buNone/>
              <a:defRPr sz="2800"/>
            </a:lvl6pPr>
            <a:lvl7pPr lvl="6" algn="ctr">
              <a:lnSpc>
                <a:spcPct val="100000"/>
              </a:lnSpc>
              <a:spcBef>
                <a:spcPts val="0"/>
              </a:spcBef>
              <a:spcAft>
                <a:spcPts val="0"/>
              </a:spcAft>
              <a:buClr>
                <a:schemeClr val="dk1"/>
              </a:buClr>
              <a:buSzPts val="2800"/>
              <a:buNone/>
              <a:defRPr sz="2800"/>
            </a:lvl7pPr>
            <a:lvl8pPr lvl="7" algn="ctr">
              <a:lnSpc>
                <a:spcPct val="100000"/>
              </a:lnSpc>
              <a:spcBef>
                <a:spcPts val="0"/>
              </a:spcBef>
              <a:spcAft>
                <a:spcPts val="0"/>
              </a:spcAft>
              <a:buClr>
                <a:schemeClr val="dk1"/>
              </a:buClr>
              <a:buSzPts val="2800"/>
              <a:buNone/>
              <a:defRPr sz="2800"/>
            </a:lvl8pPr>
            <a:lvl9pPr lvl="8" algn="ctr">
              <a:lnSpc>
                <a:spcPct val="100000"/>
              </a:lnSpc>
              <a:spcBef>
                <a:spcPts val="0"/>
              </a:spcBef>
              <a:spcAft>
                <a:spcPts val="0"/>
              </a:spcAft>
              <a:buClr>
                <a:schemeClr val="dk1"/>
              </a:buClr>
              <a:buSzPts val="2800"/>
              <a:buNone/>
              <a:defRPr sz="2800"/>
            </a:lvl9pPr>
          </a:lstStyle>
          <a:p>
            <a:endParaRPr/>
          </a:p>
        </p:txBody>
      </p:sp>
      <p:sp>
        <p:nvSpPr>
          <p:cNvPr id="142" name="Google Shape;142;p4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1pPr>
            <a:lvl2pPr marL="0" marR="0" lvl="1"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2pPr>
            <a:lvl3pPr marL="0" marR="0" lvl="2"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3pPr>
            <a:lvl4pPr marL="0" marR="0" lvl="3"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4pPr>
            <a:lvl5pPr marL="0" marR="0" lvl="4"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5pPr>
            <a:lvl6pPr marL="0" marR="0" lvl="5"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6pPr>
            <a:lvl7pPr marL="0" marR="0" lvl="6"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7pPr>
            <a:lvl8pPr marL="0" marR="0" lvl="7"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8pPr>
            <a:lvl9pPr marL="0" marR="0" lvl="8"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‹nr.›</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yhjä_otsikko ja sisältö">
  <p:cSld name="Tyhjä_otsikko ja sisältö">
    <p:spTree>
      <p:nvGrpSpPr>
        <p:cNvPr id="1" name="Shape 143"/>
        <p:cNvGrpSpPr/>
        <p:nvPr/>
      </p:nvGrpSpPr>
      <p:grpSpPr>
        <a:xfrm>
          <a:off x="0" y="0"/>
          <a:ext cx="0" cy="0"/>
          <a:chOff x="0" y="0"/>
          <a:chExt cx="0" cy="0"/>
        </a:xfrm>
      </p:grpSpPr>
      <p:sp>
        <p:nvSpPr>
          <p:cNvPr id="144" name="Google Shape;144;p48"/>
          <p:cNvSpPr txBox="1">
            <a:spLocks noGrp="1"/>
          </p:cNvSpPr>
          <p:nvPr>
            <p:ph type="title"/>
          </p:nvPr>
        </p:nvSpPr>
        <p:spPr>
          <a:xfrm>
            <a:off x="450850" y="278812"/>
            <a:ext cx="8239200" cy="1107000"/>
          </a:xfrm>
          <a:prstGeom prst="rect">
            <a:avLst/>
          </a:prstGeom>
          <a:noFill/>
          <a:ln>
            <a:noFill/>
          </a:ln>
        </p:spPr>
        <p:txBody>
          <a:bodyPr spcFirstLastPara="1" wrap="square" lIns="0" tIns="0" rIns="0" bIns="0" anchor="t" anchorCtr="0">
            <a:noAutofit/>
          </a:bodyPr>
          <a:lstStyle>
            <a:lvl1pPr lvl="0" algn="l">
              <a:lnSpc>
                <a:spcPct val="100000"/>
              </a:lnSpc>
              <a:spcBef>
                <a:spcPts val="0"/>
              </a:spcBef>
              <a:spcAft>
                <a:spcPts val="0"/>
              </a:spcAft>
              <a:buClr>
                <a:schemeClr val="dk1"/>
              </a:buClr>
              <a:buSzPts val="2400"/>
              <a:buFont typeface="PT Sans"/>
              <a:buNone/>
              <a:defRPr sz="2400"/>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45" name="Google Shape;145;p48"/>
          <p:cNvSpPr txBox="1">
            <a:spLocks noGrp="1"/>
          </p:cNvSpPr>
          <p:nvPr>
            <p:ph type="body" idx="1"/>
          </p:nvPr>
        </p:nvSpPr>
        <p:spPr>
          <a:xfrm>
            <a:off x="450850" y="1744201"/>
            <a:ext cx="8237400" cy="3076500"/>
          </a:xfrm>
          <a:prstGeom prst="rect">
            <a:avLst/>
          </a:prstGeom>
          <a:noFill/>
          <a:ln>
            <a:noFill/>
          </a:ln>
        </p:spPr>
        <p:txBody>
          <a:bodyPr spcFirstLastPara="1" wrap="square" lIns="0" tIns="0" rIns="0" bIns="0" anchor="t" anchorCtr="0">
            <a:noAutofit/>
          </a:bodyPr>
          <a:lstStyle>
            <a:lvl1pPr marL="457200" lvl="0" indent="-323850" algn="l">
              <a:lnSpc>
                <a:spcPct val="100000"/>
              </a:lnSpc>
              <a:spcBef>
                <a:spcPts val="0"/>
              </a:spcBef>
              <a:spcAft>
                <a:spcPts val="0"/>
              </a:spcAft>
              <a:buClr>
                <a:schemeClr val="dk1"/>
              </a:buClr>
              <a:buSzPts val="1500"/>
              <a:buFont typeface="Arial"/>
              <a:buChar char="•"/>
              <a:defRPr sz="1500"/>
            </a:lvl1pPr>
            <a:lvl2pPr marL="914400" lvl="1" indent="-323850" algn="l">
              <a:lnSpc>
                <a:spcPct val="100000"/>
              </a:lnSpc>
              <a:spcBef>
                <a:spcPts val="1200"/>
              </a:spcBef>
              <a:spcAft>
                <a:spcPts val="0"/>
              </a:spcAft>
              <a:buClr>
                <a:schemeClr val="dk1"/>
              </a:buClr>
              <a:buSzPts val="1500"/>
              <a:buFont typeface="Arial"/>
              <a:buChar char="•"/>
              <a:defRPr sz="1500"/>
            </a:lvl2pPr>
            <a:lvl3pPr marL="1371600" lvl="2" indent="-323850" algn="l">
              <a:lnSpc>
                <a:spcPct val="100000"/>
              </a:lnSpc>
              <a:spcBef>
                <a:spcPts val="1200"/>
              </a:spcBef>
              <a:spcAft>
                <a:spcPts val="0"/>
              </a:spcAft>
              <a:buClr>
                <a:schemeClr val="dk1"/>
              </a:buClr>
              <a:buSzPts val="1500"/>
              <a:buFont typeface="Arial"/>
              <a:buChar char="•"/>
              <a:defRPr sz="1500"/>
            </a:lvl3pPr>
            <a:lvl4pPr marL="1828800" lvl="3" indent="-323850" algn="l">
              <a:lnSpc>
                <a:spcPct val="100000"/>
              </a:lnSpc>
              <a:spcBef>
                <a:spcPts val="1200"/>
              </a:spcBef>
              <a:spcAft>
                <a:spcPts val="0"/>
              </a:spcAft>
              <a:buClr>
                <a:schemeClr val="dk1"/>
              </a:buClr>
              <a:buSzPts val="1500"/>
              <a:buFont typeface="Arial"/>
              <a:buChar char="•"/>
              <a:defRPr sz="1500"/>
            </a:lvl4pPr>
            <a:lvl5pPr marL="2286000" lvl="4" indent="-323850" algn="l">
              <a:lnSpc>
                <a:spcPct val="100000"/>
              </a:lnSpc>
              <a:spcBef>
                <a:spcPts val="1200"/>
              </a:spcBef>
              <a:spcAft>
                <a:spcPts val="0"/>
              </a:spcAft>
              <a:buClr>
                <a:schemeClr val="dk1"/>
              </a:buClr>
              <a:buSzPts val="1500"/>
              <a:buFont typeface="Arial"/>
              <a:buChar char="•"/>
              <a:defRPr sz="1500"/>
            </a:lvl5pPr>
            <a:lvl6pPr marL="2743200" lvl="5" indent="-317500" algn="l">
              <a:lnSpc>
                <a:spcPct val="100000"/>
              </a:lnSpc>
              <a:spcBef>
                <a:spcPts val="1200"/>
              </a:spcBef>
              <a:spcAft>
                <a:spcPts val="0"/>
              </a:spcAft>
              <a:buClr>
                <a:schemeClr val="dk1"/>
              </a:buClr>
              <a:buSzPts val="1400"/>
              <a:buChar char="■"/>
              <a:defRPr/>
            </a:lvl6pPr>
            <a:lvl7pPr marL="3200400" lvl="6" indent="-317500" algn="l">
              <a:lnSpc>
                <a:spcPct val="100000"/>
              </a:lnSpc>
              <a:spcBef>
                <a:spcPts val="1200"/>
              </a:spcBef>
              <a:spcAft>
                <a:spcPts val="0"/>
              </a:spcAft>
              <a:buClr>
                <a:schemeClr val="dk1"/>
              </a:buClr>
              <a:buSzPts val="1400"/>
              <a:buChar char="●"/>
              <a:defRPr/>
            </a:lvl7pPr>
            <a:lvl8pPr marL="3657600" lvl="7" indent="-317500" algn="l">
              <a:lnSpc>
                <a:spcPct val="100000"/>
              </a:lnSpc>
              <a:spcBef>
                <a:spcPts val="1200"/>
              </a:spcBef>
              <a:spcAft>
                <a:spcPts val="0"/>
              </a:spcAft>
              <a:buClr>
                <a:schemeClr val="dk1"/>
              </a:buClr>
              <a:buSzPts val="1400"/>
              <a:buChar char="○"/>
              <a:defRPr/>
            </a:lvl8pPr>
            <a:lvl9pPr marL="4114800" lvl="8" indent="-317500" algn="l">
              <a:lnSpc>
                <a:spcPct val="100000"/>
              </a:lnSpc>
              <a:spcBef>
                <a:spcPts val="1200"/>
              </a:spcBef>
              <a:spcAft>
                <a:spcPts val="1200"/>
              </a:spcAft>
              <a:buClr>
                <a:schemeClr val="dk1"/>
              </a:buClr>
              <a:buSzPts val="1400"/>
              <a:buChar char="■"/>
              <a:defRPr/>
            </a:lvl9pPr>
          </a:lstStyle>
          <a:p>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wo contents - basic">
  <p:cSld name="Two contents - basic">
    <p:spTree>
      <p:nvGrpSpPr>
        <p:cNvPr id="1" name="Shape 146"/>
        <p:cNvGrpSpPr/>
        <p:nvPr/>
      </p:nvGrpSpPr>
      <p:grpSpPr>
        <a:xfrm>
          <a:off x="0" y="0"/>
          <a:ext cx="0" cy="0"/>
          <a:chOff x="0" y="0"/>
          <a:chExt cx="0" cy="0"/>
        </a:xfrm>
      </p:grpSpPr>
      <p:sp>
        <p:nvSpPr>
          <p:cNvPr id="147" name="Google Shape;147;p49"/>
          <p:cNvSpPr txBox="1">
            <a:spLocks noGrp="1"/>
          </p:cNvSpPr>
          <p:nvPr>
            <p:ph type="title"/>
          </p:nvPr>
        </p:nvSpPr>
        <p:spPr>
          <a:xfrm>
            <a:off x="450850" y="278812"/>
            <a:ext cx="6477900" cy="1107000"/>
          </a:xfrm>
          <a:prstGeom prst="rect">
            <a:avLst/>
          </a:prstGeom>
          <a:noFill/>
          <a:ln>
            <a:noFill/>
          </a:ln>
        </p:spPr>
        <p:txBody>
          <a:bodyPr spcFirstLastPara="1" wrap="square" lIns="0" tIns="0" rIns="0" bIns="0" anchor="t" anchorCtr="0">
            <a:noAutofit/>
          </a:bodyPr>
          <a:lstStyle>
            <a:lvl1pPr lvl="0" algn="l">
              <a:lnSpc>
                <a:spcPct val="100000"/>
              </a:lnSpc>
              <a:spcBef>
                <a:spcPts val="0"/>
              </a:spcBef>
              <a:spcAft>
                <a:spcPts val="0"/>
              </a:spcAft>
              <a:buClr>
                <a:schemeClr val="dk1"/>
              </a:buClr>
              <a:buSzPts val="2400"/>
              <a:buFont typeface="PT Sans"/>
              <a:buNone/>
              <a:defRPr sz="2400"/>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48" name="Google Shape;148;p49"/>
          <p:cNvSpPr txBox="1">
            <a:spLocks noGrp="1"/>
          </p:cNvSpPr>
          <p:nvPr>
            <p:ph type="body" idx="1"/>
          </p:nvPr>
        </p:nvSpPr>
        <p:spPr>
          <a:xfrm>
            <a:off x="450851" y="1485000"/>
            <a:ext cx="3925800" cy="3477600"/>
          </a:xfrm>
          <a:prstGeom prst="rect">
            <a:avLst/>
          </a:prstGeom>
          <a:noFill/>
          <a:ln>
            <a:noFill/>
          </a:ln>
        </p:spPr>
        <p:txBody>
          <a:bodyPr spcFirstLastPara="1" wrap="square" lIns="0" tIns="0" rIns="0" bIns="0" anchor="t" anchorCtr="0">
            <a:noAutofit/>
          </a:bodyPr>
          <a:lstStyle>
            <a:lvl1pPr marL="457200" lvl="0" indent="-323850" algn="l">
              <a:lnSpc>
                <a:spcPct val="100000"/>
              </a:lnSpc>
              <a:spcBef>
                <a:spcPts val="0"/>
              </a:spcBef>
              <a:spcAft>
                <a:spcPts val="0"/>
              </a:spcAft>
              <a:buClr>
                <a:schemeClr val="dk1"/>
              </a:buClr>
              <a:buSzPts val="1500"/>
              <a:buFont typeface="Arial"/>
              <a:buChar char="•"/>
              <a:defRPr sz="1500">
                <a:solidFill>
                  <a:schemeClr val="dk1"/>
                </a:solidFill>
              </a:defRPr>
            </a:lvl1pPr>
            <a:lvl2pPr marL="914400" lvl="1" indent="-323850" algn="l">
              <a:lnSpc>
                <a:spcPct val="100000"/>
              </a:lnSpc>
              <a:spcBef>
                <a:spcPts val="1200"/>
              </a:spcBef>
              <a:spcAft>
                <a:spcPts val="0"/>
              </a:spcAft>
              <a:buClr>
                <a:schemeClr val="dk1"/>
              </a:buClr>
              <a:buSzPts val="1500"/>
              <a:buFont typeface="Arial"/>
              <a:buChar char="•"/>
              <a:defRPr sz="1500">
                <a:solidFill>
                  <a:schemeClr val="dk1"/>
                </a:solidFill>
              </a:defRPr>
            </a:lvl2pPr>
            <a:lvl3pPr marL="1371600" lvl="2" indent="-323850" algn="l">
              <a:lnSpc>
                <a:spcPct val="100000"/>
              </a:lnSpc>
              <a:spcBef>
                <a:spcPts val="1200"/>
              </a:spcBef>
              <a:spcAft>
                <a:spcPts val="0"/>
              </a:spcAft>
              <a:buClr>
                <a:schemeClr val="dk1"/>
              </a:buClr>
              <a:buSzPts val="1500"/>
              <a:buFont typeface="Arial"/>
              <a:buChar char="•"/>
              <a:defRPr sz="1500">
                <a:solidFill>
                  <a:schemeClr val="dk1"/>
                </a:solidFill>
              </a:defRPr>
            </a:lvl3pPr>
            <a:lvl4pPr marL="1828800" lvl="3" indent="-323850" algn="l">
              <a:lnSpc>
                <a:spcPct val="100000"/>
              </a:lnSpc>
              <a:spcBef>
                <a:spcPts val="1200"/>
              </a:spcBef>
              <a:spcAft>
                <a:spcPts val="0"/>
              </a:spcAft>
              <a:buClr>
                <a:schemeClr val="dk1"/>
              </a:buClr>
              <a:buSzPts val="1500"/>
              <a:buFont typeface="Arial"/>
              <a:buChar char="•"/>
              <a:defRPr sz="1500">
                <a:solidFill>
                  <a:schemeClr val="dk1"/>
                </a:solidFill>
              </a:defRPr>
            </a:lvl4pPr>
            <a:lvl5pPr marL="2286000" lvl="4" indent="-323850" algn="l">
              <a:lnSpc>
                <a:spcPct val="100000"/>
              </a:lnSpc>
              <a:spcBef>
                <a:spcPts val="1200"/>
              </a:spcBef>
              <a:spcAft>
                <a:spcPts val="0"/>
              </a:spcAft>
              <a:buClr>
                <a:schemeClr val="dk1"/>
              </a:buClr>
              <a:buSzPts val="1500"/>
              <a:buFont typeface="Arial"/>
              <a:buChar char="•"/>
              <a:defRPr sz="1500">
                <a:solidFill>
                  <a:schemeClr val="dk1"/>
                </a:solidFill>
              </a:defRPr>
            </a:lvl5pPr>
            <a:lvl6pPr marL="2743200" lvl="5" indent="-317500" algn="l">
              <a:lnSpc>
                <a:spcPct val="100000"/>
              </a:lnSpc>
              <a:spcBef>
                <a:spcPts val="1200"/>
              </a:spcBef>
              <a:spcAft>
                <a:spcPts val="0"/>
              </a:spcAft>
              <a:buClr>
                <a:schemeClr val="dk1"/>
              </a:buClr>
              <a:buSzPts val="1400"/>
              <a:buChar char="■"/>
              <a:defRPr/>
            </a:lvl6pPr>
            <a:lvl7pPr marL="3200400" lvl="6" indent="-317500" algn="l">
              <a:lnSpc>
                <a:spcPct val="100000"/>
              </a:lnSpc>
              <a:spcBef>
                <a:spcPts val="1200"/>
              </a:spcBef>
              <a:spcAft>
                <a:spcPts val="0"/>
              </a:spcAft>
              <a:buClr>
                <a:schemeClr val="dk1"/>
              </a:buClr>
              <a:buSzPts val="1400"/>
              <a:buChar char="●"/>
              <a:defRPr/>
            </a:lvl7pPr>
            <a:lvl8pPr marL="3657600" lvl="7" indent="-317500" algn="l">
              <a:lnSpc>
                <a:spcPct val="100000"/>
              </a:lnSpc>
              <a:spcBef>
                <a:spcPts val="1200"/>
              </a:spcBef>
              <a:spcAft>
                <a:spcPts val="0"/>
              </a:spcAft>
              <a:buClr>
                <a:schemeClr val="dk1"/>
              </a:buClr>
              <a:buSzPts val="1400"/>
              <a:buChar char="○"/>
              <a:defRPr/>
            </a:lvl8pPr>
            <a:lvl9pPr marL="4114800" lvl="8" indent="-317500" algn="l">
              <a:lnSpc>
                <a:spcPct val="100000"/>
              </a:lnSpc>
              <a:spcBef>
                <a:spcPts val="1200"/>
              </a:spcBef>
              <a:spcAft>
                <a:spcPts val="1200"/>
              </a:spcAft>
              <a:buClr>
                <a:schemeClr val="dk1"/>
              </a:buClr>
              <a:buSzPts val="1400"/>
              <a:buChar char="■"/>
              <a:defRPr/>
            </a:lvl9pPr>
          </a:lstStyle>
          <a:p>
            <a:endParaRPr/>
          </a:p>
        </p:txBody>
      </p:sp>
      <p:sp>
        <p:nvSpPr>
          <p:cNvPr id="149" name="Google Shape;149;p49"/>
          <p:cNvSpPr txBox="1">
            <a:spLocks noGrp="1"/>
          </p:cNvSpPr>
          <p:nvPr>
            <p:ph type="body" idx="2"/>
          </p:nvPr>
        </p:nvSpPr>
        <p:spPr>
          <a:xfrm>
            <a:off x="4778963" y="1485000"/>
            <a:ext cx="3907800" cy="3477600"/>
          </a:xfrm>
          <a:prstGeom prst="rect">
            <a:avLst/>
          </a:prstGeom>
          <a:noFill/>
          <a:ln>
            <a:noFill/>
          </a:ln>
        </p:spPr>
        <p:txBody>
          <a:bodyPr spcFirstLastPara="1" wrap="square" lIns="0" tIns="0" rIns="0" bIns="0" anchor="t" anchorCtr="0">
            <a:noAutofit/>
          </a:bodyPr>
          <a:lstStyle>
            <a:lvl1pPr marL="457200" lvl="0" indent="-323850" algn="l">
              <a:lnSpc>
                <a:spcPct val="100000"/>
              </a:lnSpc>
              <a:spcBef>
                <a:spcPts val="0"/>
              </a:spcBef>
              <a:spcAft>
                <a:spcPts val="0"/>
              </a:spcAft>
              <a:buClr>
                <a:schemeClr val="dk1"/>
              </a:buClr>
              <a:buSzPts val="1500"/>
              <a:buFont typeface="Arial"/>
              <a:buChar char="•"/>
              <a:defRPr sz="1500">
                <a:solidFill>
                  <a:schemeClr val="dk1"/>
                </a:solidFill>
              </a:defRPr>
            </a:lvl1pPr>
            <a:lvl2pPr marL="914400" lvl="1" indent="-323850" algn="l">
              <a:lnSpc>
                <a:spcPct val="100000"/>
              </a:lnSpc>
              <a:spcBef>
                <a:spcPts val="1200"/>
              </a:spcBef>
              <a:spcAft>
                <a:spcPts val="0"/>
              </a:spcAft>
              <a:buClr>
                <a:schemeClr val="dk1"/>
              </a:buClr>
              <a:buSzPts val="1500"/>
              <a:buFont typeface="Arial"/>
              <a:buChar char="•"/>
              <a:defRPr sz="1500">
                <a:solidFill>
                  <a:schemeClr val="dk1"/>
                </a:solidFill>
              </a:defRPr>
            </a:lvl2pPr>
            <a:lvl3pPr marL="1371600" lvl="2" indent="-323850" algn="l">
              <a:lnSpc>
                <a:spcPct val="100000"/>
              </a:lnSpc>
              <a:spcBef>
                <a:spcPts val="1200"/>
              </a:spcBef>
              <a:spcAft>
                <a:spcPts val="0"/>
              </a:spcAft>
              <a:buClr>
                <a:schemeClr val="dk1"/>
              </a:buClr>
              <a:buSzPts val="1500"/>
              <a:buFont typeface="Arial"/>
              <a:buChar char="•"/>
              <a:defRPr sz="1500">
                <a:solidFill>
                  <a:schemeClr val="dk1"/>
                </a:solidFill>
              </a:defRPr>
            </a:lvl3pPr>
            <a:lvl4pPr marL="1828800" lvl="3" indent="-323850" algn="l">
              <a:lnSpc>
                <a:spcPct val="100000"/>
              </a:lnSpc>
              <a:spcBef>
                <a:spcPts val="1200"/>
              </a:spcBef>
              <a:spcAft>
                <a:spcPts val="0"/>
              </a:spcAft>
              <a:buClr>
                <a:schemeClr val="dk1"/>
              </a:buClr>
              <a:buSzPts val="1500"/>
              <a:buFont typeface="Arial"/>
              <a:buChar char="•"/>
              <a:defRPr sz="1500">
                <a:solidFill>
                  <a:schemeClr val="dk1"/>
                </a:solidFill>
              </a:defRPr>
            </a:lvl4pPr>
            <a:lvl5pPr marL="2286000" lvl="4" indent="-323850" algn="l">
              <a:lnSpc>
                <a:spcPct val="100000"/>
              </a:lnSpc>
              <a:spcBef>
                <a:spcPts val="1200"/>
              </a:spcBef>
              <a:spcAft>
                <a:spcPts val="0"/>
              </a:spcAft>
              <a:buClr>
                <a:schemeClr val="dk1"/>
              </a:buClr>
              <a:buSzPts val="1500"/>
              <a:buFont typeface="Arial"/>
              <a:buChar char="•"/>
              <a:defRPr sz="1500">
                <a:solidFill>
                  <a:schemeClr val="dk1"/>
                </a:solidFill>
              </a:defRPr>
            </a:lvl5pPr>
            <a:lvl6pPr marL="2743200" lvl="5" indent="-304800" algn="l">
              <a:lnSpc>
                <a:spcPct val="100000"/>
              </a:lnSpc>
              <a:spcBef>
                <a:spcPts val="1200"/>
              </a:spcBef>
              <a:spcAft>
                <a:spcPts val="0"/>
              </a:spcAft>
              <a:buClr>
                <a:schemeClr val="dk1"/>
              </a:buClr>
              <a:buSzPts val="1200"/>
              <a:buChar char="■"/>
              <a:defRPr sz="1200"/>
            </a:lvl6pPr>
            <a:lvl7pPr marL="3200400" lvl="6" indent="-304800" algn="l">
              <a:lnSpc>
                <a:spcPct val="100000"/>
              </a:lnSpc>
              <a:spcBef>
                <a:spcPts val="1200"/>
              </a:spcBef>
              <a:spcAft>
                <a:spcPts val="0"/>
              </a:spcAft>
              <a:buClr>
                <a:schemeClr val="dk1"/>
              </a:buClr>
              <a:buSzPts val="1200"/>
              <a:buChar char="●"/>
              <a:defRPr sz="1200"/>
            </a:lvl7pPr>
            <a:lvl8pPr marL="3657600" lvl="7" indent="-304800" algn="l">
              <a:lnSpc>
                <a:spcPct val="100000"/>
              </a:lnSpc>
              <a:spcBef>
                <a:spcPts val="1200"/>
              </a:spcBef>
              <a:spcAft>
                <a:spcPts val="0"/>
              </a:spcAft>
              <a:buClr>
                <a:schemeClr val="dk1"/>
              </a:buClr>
              <a:buSzPts val="1200"/>
              <a:buChar char="○"/>
              <a:defRPr sz="1200"/>
            </a:lvl8pPr>
            <a:lvl9pPr marL="4114800" lvl="8" indent="-304800" algn="l">
              <a:lnSpc>
                <a:spcPct val="100000"/>
              </a:lnSpc>
              <a:spcBef>
                <a:spcPts val="1200"/>
              </a:spcBef>
              <a:spcAft>
                <a:spcPts val="1200"/>
              </a:spcAft>
              <a:buClr>
                <a:schemeClr val="dk1"/>
              </a:buClr>
              <a:buSzPts val="1200"/>
              <a:buChar char="■"/>
              <a:defRPr sz="1200"/>
            </a:lvl9pPr>
          </a:lstStyle>
          <a:p>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50/50 teksti + kuva">
  <p:cSld name="50/50 teksti + kuva">
    <p:spTree>
      <p:nvGrpSpPr>
        <p:cNvPr id="1" name="Shape 150"/>
        <p:cNvGrpSpPr/>
        <p:nvPr/>
      </p:nvGrpSpPr>
      <p:grpSpPr>
        <a:xfrm>
          <a:off x="0" y="0"/>
          <a:ext cx="0" cy="0"/>
          <a:chOff x="0" y="0"/>
          <a:chExt cx="0" cy="0"/>
        </a:xfrm>
      </p:grpSpPr>
      <p:sp>
        <p:nvSpPr>
          <p:cNvPr id="151" name="Google Shape;151;p50"/>
          <p:cNvSpPr>
            <a:spLocks noGrp="1"/>
          </p:cNvSpPr>
          <p:nvPr>
            <p:ph type="pic" idx="2"/>
          </p:nvPr>
        </p:nvSpPr>
        <p:spPr>
          <a:xfrm>
            <a:off x="4572000" y="0"/>
            <a:ext cx="4572000" cy="5143500"/>
          </a:xfrm>
          <a:prstGeom prst="rect">
            <a:avLst/>
          </a:prstGeom>
          <a:noFill/>
          <a:ln>
            <a:noFill/>
          </a:ln>
        </p:spPr>
      </p:sp>
      <p:sp>
        <p:nvSpPr>
          <p:cNvPr id="152" name="Google Shape;152;p50"/>
          <p:cNvSpPr txBox="1">
            <a:spLocks noGrp="1"/>
          </p:cNvSpPr>
          <p:nvPr>
            <p:ph type="ctrTitle"/>
          </p:nvPr>
        </p:nvSpPr>
        <p:spPr>
          <a:xfrm>
            <a:off x="406209" y="284881"/>
            <a:ext cx="3642000" cy="1067700"/>
          </a:xfrm>
          <a:prstGeom prst="rect">
            <a:avLst/>
          </a:prstGeom>
          <a:noFill/>
          <a:ln>
            <a:noFill/>
          </a:ln>
        </p:spPr>
        <p:txBody>
          <a:bodyPr spcFirstLastPara="1" wrap="square" lIns="0" tIns="0" rIns="0" bIns="0" anchor="t" anchorCtr="0">
            <a:noAutofit/>
          </a:bodyPr>
          <a:lstStyle>
            <a:lvl1pPr lvl="0" algn="l">
              <a:lnSpc>
                <a:spcPct val="100000"/>
              </a:lnSpc>
              <a:spcBef>
                <a:spcPts val="0"/>
              </a:spcBef>
              <a:spcAft>
                <a:spcPts val="0"/>
              </a:spcAft>
              <a:buClr>
                <a:schemeClr val="dk1"/>
              </a:buClr>
              <a:buSzPts val="3300"/>
              <a:buFont typeface="PT Sans"/>
              <a:buNone/>
              <a:defRPr sz="3300">
                <a:solidFill>
                  <a:schemeClr val="dk1"/>
                </a:solidFill>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3" name="Google Shape;153;p50"/>
          <p:cNvSpPr txBox="1">
            <a:spLocks noGrp="1"/>
          </p:cNvSpPr>
          <p:nvPr>
            <p:ph type="body" idx="1"/>
          </p:nvPr>
        </p:nvSpPr>
        <p:spPr>
          <a:xfrm>
            <a:off x="406153" y="1565562"/>
            <a:ext cx="3642000" cy="2822100"/>
          </a:xfrm>
          <a:prstGeom prst="rect">
            <a:avLst/>
          </a:prstGeom>
          <a:noFill/>
          <a:ln>
            <a:noFill/>
          </a:ln>
        </p:spPr>
        <p:txBody>
          <a:bodyPr spcFirstLastPara="1" wrap="square" lIns="0" tIns="0" rIns="0" bIns="0" anchor="t" anchorCtr="0">
            <a:noAutofit/>
          </a:bodyPr>
          <a:lstStyle>
            <a:lvl1pPr marL="457200" lvl="0" indent="-342900" algn="l">
              <a:lnSpc>
                <a:spcPct val="100000"/>
              </a:lnSpc>
              <a:spcBef>
                <a:spcPts val="0"/>
              </a:spcBef>
              <a:spcAft>
                <a:spcPts val="0"/>
              </a:spcAft>
              <a:buClr>
                <a:schemeClr val="dk1"/>
              </a:buClr>
              <a:buSzPts val="1800"/>
              <a:buFont typeface="Arial"/>
              <a:buChar char="•"/>
              <a:defRPr>
                <a:solidFill>
                  <a:schemeClr val="dk1"/>
                </a:solidFill>
              </a:defRPr>
            </a:lvl1pPr>
            <a:lvl2pPr marL="914400" lvl="1" indent="-228600" algn="l">
              <a:lnSpc>
                <a:spcPct val="100000"/>
              </a:lnSpc>
              <a:spcBef>
                <a:spcPts val="1200"/>
              </a:spcBef>
              <a:spcAft>
                <a:spcPts val="0"/>
              </a:spcAft>
              <a:buClr>
                <a:schemeClr val="dk1"/>
              </a:buClr>
              <a:buSzPts val="1500"/>
              <a:buNone/>
              <a:defRPr/>
            </a:lvl2pPr>
            <a:lvl3pPr marL="1371600" lvl="2" indent="-228600" algn="l">
              <a:lnSpc>
                <a:spcPct val="100000"/>
              </a:lnSpc>
              <a:spcBef>
                <a:spcPts val="1200"/>
              </a:spcBef>
              <a:spcAft>
                <a:spcPts val="0"/>
              </a:spcAft>
              <a:buClr>
                <a:schemeClr val="dk1"/>
              </a:buClr>
              <a:buSzPts val="1500"/>
              <a:buNone/>
              <a:defRPr/>
            </a:lvl3pPr>
            <a:lvl4pPr marL="1828800" lvl="3" indent="-228600" algn="l">
              <a:lnSpc>
                <a:spcPct val="100000"/>
              </a:lnSpc>
              <a:spcBef>
                <a:spcPts val="1200"/>
              </a:spcBef>
              <a:spcAft>
                <a:spcPts val="0"/>
              </a:spcAft>
              <a:buClr>
                <a:schemeClr val="dk1"/>
              </a:buClr>
              <a:buSzPts val="1500"/>
              <a:buNone/>
              <a:defRPr/>
            </a:lvl4pPr>
            <a:lvl5pPr marL="2286000" lvl="4" indent="-228600" algn="l">
              <a:lnSpc>
                <a:spcPct val="100000"/>
              </a:lnSpc>
              <a:spcBef>
                <a:spcPts val="1200"/>
              </a:spcBef>
              <a:spcAft>
                <a:spcPts val="0"/>
              </a:spcAft>
              <a:buClr>
                <a:schemeClr val="dk1"/>
              </a:buClr>
              <a:buSzPts val="1500"/>
              <a:buNone/>
              <a:defRPr/>
            </a:lvl5pPr>
            <a:lvl6pPr marL="2743200" lvl="5" indent="-317500" algn="l">
              <a:lnSpc>
                <a:spcPct val="100000"/>
              </a:lnSpc>
              <a:spcBef>
                <a:spcPts val="1200"/>
              </a:spcBef>
              <a:spcAft>
                <a:spcPts val="0"/>
              </a:spcAft>
              <a:buClr>
                <a:schemeClr val="dk1"/>
              </a:buClr>
              <a:buSzPts val="1400"/>
              <a:buChar char="■"/>
              <a:defRPr/>
            </a:lvl6pPr>
            <a:lvl7pPr marL="3200400" lvl="6" indent="-317500" algn="l">
              <a:lnSpc>
                <a:spcPct val="100000"/>
              </a:lnSpc>
              <a:spcBef>
                <a:spcPts val="1200"/>
              </a:spcBef>
              <a:spcAft>
                <a:spcPts val="0"/>
              </a:spcAft>
              <a:buClr>
                <a:schemeClr val="dk1"/>
              </a:buClr>
              <a:buSzPts val="1400"/>
              <a:buChar char="●"/>
              <a:defRPr/>
            </a:lvl7pPr>
            <a:lvl8pPr marL="3657600" lvl="7" indent="-317500" algn="l">
              <a:lnSpc>
                <a:spcPct val="100000"/>
              </a:lnSpc>
              <a:spcBef>
                <a:spcPts val="1200"/>
              </a:spcBef>
              <a:spcAft>
                <a:spcPts val="0"/>
              </a:spcAft>
              <a:buClr>
                <a:schemeClr val="dk1"/>
              </a:buClr>
              <a:buSzPts val="1400"/>
              <a:buChar char="○"/>
              <a:defRPr/>
            </a:lvl8pPr>
            <a:lvl9pPr marL="4114800" lvl="8" indent="-317500" algn="l">
              <a:lnSpc>
                <a:spcPct val="100000"/>
              </a:lnSpc>
              <a:spcBef>
                <a:spcPts val="1200"/>
              </a:spcBef>
              <a:spcAft>
                <a:spcPts val="1200"/>
              </a:spcAft>
              <a:buClr>
                <a:schemeClr val="dk1"/>
              </a:buClr>
              <a:buSzPts val="1400"/>
              <a:buChar char="■"/>
              <a:defRPr/>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29"/>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3300"/>
              <a:buFont typeface="Arial"/>
              <a:buNone/>
              <a:defRPr sz="3300" b="1" i="0" u="none" strike="noStrike" cap="none">
                <a:solidFill>
                  <a:srgbClr val="161249"/>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p29"/>
          <p:cNvSpPr txBox="1">
            <a:spLocks noGrp="1"/>
          </p:cNvSpPr>
          <p:nvPr>
            <p:ph type="body" idx="1"/>
          </p:nvPr>
        </p:nvSpPr>
        <p:spPr>
          <a:xfrm>
            <a:off x="628650" y="1369219"/>
            <a:ext cx="7886700" cy="1419363"/>
          </a:xfrm>
          <a:prstGeom prst="rect">
            <a:avLst/>
          </a:prstGeom>
          <a:noFill/>
          <a:ln>
            <a:noFill/>
          </a:ln>
        </p:spPr>
        <p:txBody>
          <a:bodyPr spcFirstLastPara="1" wrap="square" lIns="91425" tIns="45700" rIns="91425" bIns="45700" anchor="t" anchorCtr="0">
            <a:spAutoFit/>
          </a:bodyPr>
          <a:lstStyle>
            <a:lvl1pPr marL="457200" marR="0" lvl="0" indent="-361950" algn="l" rtl="0">
              <a:lnSpc>
                <a:spcPct val="90000"/>
              </a:lnSpc>
              <a:spcBef>
                <a:spcPts val="750"/>
              </a:spcBef>
              <a:spcAft>
                <a:spcPts val="0"/>
              </a:spcAft>
              <a:buClr>
                <a:srgbClr val="161249"/>
              </a:buClr>
              <a:buSzPts val="2100"/>
              <a:buFont typeface="Arial"/>
              <a:buChar char="•"/>
              <a:defRPr sz="2100" b="0" i="0" u="none" strike="noStrike" cap="none">
                <a:solidFill>
                  <a:srgbClr val="161249"/>
                </a:solidFill>
                <a:latin typeface="Arial"/>
                <a:ea typeface="Arial"/>
                <a:cs typeface="Arial"/>
                <a:sym typeface="Arial"/>
              </a:defRPr>
            </a:lvl1pPr>
            <a:lvl2pPr marL="914400" marR="0" lvl="1" indent="-342900" algn="l" rtl="0">
              <a:lnSpc>
                <a:spcPct val="90000"/>
              </a:lnSpc>
              <a:spcBef>
                <a:spcPts val="375"/>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2pPr>
            <a:lvl3pPr marL="1371600" marR="0" lvl="2" indent="-323850" algn="l" rtl="0">
              <a:lnSpc>
                <a:spcPct val="90000"/>
              </a:lnSpc>
              <a:spcBef>
                <a:spcPts val="375"/>
              </a:spcBef>
              <a:spcAft>
                <a:spcPts val="0"/>
              </a:spcAft>
              <a:buClr>
                <a:srgbClr val="161249"/>
              </a:buClr>
              <a:buSzPts val="1500"/>
              <a:buFont typeface="Arial"/>
              <a:buChar char="•"/>
              <a:defRPr sz="1500" b="0" i="0" u="none" strike="noStrike" cap="none">
                <a:solidFill>
                  <a:srgbClr val="161249"/>
                </a:solidFill>
                <a:latin typeface="Arial"/>
                <a:ea typeface="Arial"/>
                <a:cs typeface="Arial"/>
                <a:sym typeface="Arial"/>
              </a:defRPr>
            </a:lvl3pPr>
            <a:lvl4pPr marL="1828800" marR="0" lvl="3"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4pPr>
            <a:lvl5pPr marL="2286000" marR="0" lvl="4"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3.xml"/><Relationship Id="rId4" Type="http://schemas.openxmlformats.org/officeDocument/2006/relationships/image" Target="../media/image17.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hyperlink" Target="https://support.google.com/google-ads/answer/6324971?hl=en" TargetMode="External"/><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6.xml"/><Relationship Id="rId4" Type="http://schemas.openxmlformats.org/officeDocument/2006/relationships/image" Target="../media/image21.png"/></Relationships>
</file>

<file path=ppt/slides/_rels/slide1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2.xml"/><Relationship Id="rId1" Type="http://schemas.openxmlformats.org/officeDocument/2006/relationships/slideLayout" Target="../slideLayouts/slideLayout6.xml"/><Relationship Id="rId4" Type="http://schemas.openxmlformats.org/officeDocument/2006/relationships/image" Target="../media/image23.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hyperlink" Target="https://www.facebook.com/business/help/621956575422138?id=649869995454285" TargetMode="External"/><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hyperlink" Target="https://www.facebook.com/business/ads" TargetMode="External"/><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3.xml"/><Relationship Id="rId1" Type="http://schemas.openxmlformats.org/officeDocument/2006/relationships/slideLayout" Target="../slideLayouts/slideLayout4.xml"/><Relationship Id="rId4" Type="http://schemas.openxmlformats.org/officeDocument/2006/relationships/image" Target="../media/image27.png"/></Relationships>
</file>

<file path=ppt/slides/_rels/slide2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5.xml"/><Relationship Id="rId1" Type="http://schemas.openxmlformats.org/officeDocument/2006/relationships/slideLayout" Target="../slideLayouts/slideLayout3.xml"/><Relationship Id="rId4" Type="http://schemas.openxmlformats.org/officeDocument/2006/relationships/image" Target="../media/image30.png"/></Relationships>
</file>

<file path=ppt/slides/_rels/slide2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8.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notesSlide" Target="../notesSlides/notesSlide29.xm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0.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4.xml"/><Relationship Id="rId1" Type="http://schemas.openxmlformats.org/officeDocument/2006/relationships/slideLayout" Target="../slideLayouts/slideLayout4.xml"/><Relationship Id="rId5" Type="http://schemas.openxmlformats.org/officeDocument/2006/relationships/image" Target="../media/image38.png"/><Relationship Id="rId4" Type="http://schemas.openxmlformats.org/officeDocument/2006/relationships/image" Target="../media/image37.png"/></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8.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5.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57"/>
        <p:cNvGrpSpPr/>
        <p:nvPr/>
      </p:nvGrpSpPr>
      <p:grpSpPr>
        <a:xfrm>
          <a:off x="0" y="0"/>
          <a:ext cx="0" cy="0"/>
          <a:chOff x="0" y="0"/>
          <a:chExt cx="0" cy="0"/>
        </a:xfrm>
      </p:grpSpPr>
      <p:sp>
        <p:nvSpPr>
          <p:cNvPr id="158" name="Google Shape;158;p1"/>
          <p:cNvSpPr txBox="1">
            <a:spLocks noGrp="1"/>
          </p:cNvSpPr>
          <p:nvPr>
            <p:ph type="ctrTitle"/>
          </p:nvPr>
        </p:nvSpPr>
        <p:spPr>
          <a:xfrm>
            <a:off x="311150" y="1426128"/>
            <a:ext cx="8521700" cy="1246289"/>
          </a:xfrm>
          <a:prstGeom prst="rect">
            <a:avLst/>
          </a:prstGeom>
          <a:noFill/>
          <a:ln>
            <a:noFill/>
          </a:ln>
        </p:spPr>
        <p:txBody>
          <a:bodyPr spcFirstLastPara="1" wrap="square" lIns="91425" tIns="91425" rIns="91425" bIns="91425" anchor="b" anchorCtr="0">
            <a:normAutofit/>
          </a:bodyPr>
          <a:lstStyle/>
          <a:p>
            <a:pPr marL="0" lvl="0" indent="0" algn="ctr" rtl="0">
              <a:lnSpc>
                <a:spcPct val="90000"/>
              </a:lnSpc>
              <a:spcBef>
                <a:spcPts val="0"/>
              </a:spcBef>
              <a:spcAft>
                <a:spcPts val="0"/>
              </a:spcAft>
              <a:buClr>
                <a:schemeClr val="lt1"/>
              </a:buClr>
              <a:buSzPts val="7200"/>
              <a:buFont typeface="Arial"/>
              <a:buNone/>
            </a:pPr>
            <a:r>
              <a:rPr lang="en-US" sz="7200"/>
              <a:t>Digitaal adverteren</a:t>
            </a:r>
            <a:endParaRPr sz="7200"/>
          </a:p>
        </p:txBody>
      </p:sp>
      <p:sp>
        <p:nvSpPr>
          <p:cNvPr id="159" name="Google Shape;159;p1"/>
          <p:cNvSpPr txBox="1">
            <a:spLocks noGrp="1"/>
          </p:cNvSpPr>
          <p:nvPr>
            <p:ph type="subTitle" idx="4294967295"/>
          </p:nvPr>
        </p:nvSpPr>
        <p:spPr>
          <a:xfrm>
            <a:off x="311150" y="2782888"/>
            <a:ext cx="8521700" cy="793750"/>
          </a:xfrm>
          <a:prstGeom prst="rect">
            <a:avLst/>
          </a:prstGeom>
          <a:noFill/>
          <a:ln>
            <a:noFill/>
          </a:ln>
        </p:spPr>
        <p:txBody>
          <a:bodyPr spcFirstLastPara="1" wrap="square" lIns="91425" tIns="91425" rIns="91425" bIns="91425" anchor="t" anchorCtr="0">
            <a:normAutofit/>
          </a:bodyPr>
          <a:lstStyle/>
          <a:p>
            <a:pPr marL="0" marR="0" lvl="0" indent="0" algn="ctr" rtl="0">
              <a:lnSpc>
                <a:spcPct val="90000"/>
              </a:lnSpc>
              <a:spcBef>
                <a:spcPts val="0"/>
              </a:spcBef>
              <a:spcAft>
                <a:spcPts val="0"/>
              </a:spcAft>
              <a:buClr>
                <a:schemeClr val="lt1"/>
              </a:buClr>
              <a:buSzPts val="3600"/>
              <a:buFont typeface="Arial"/>
              <a:buNone/>
            </a:pPr>
            <a:r>
              <a:rPr lang="en-US" sz="3600" b="0" i="0" u="none" strike="noStrike" cap="none">
                <a:solidFill>
                  <a:schemeClr val="lt1"/>
                </a:solidFill>
                <a:latin typeface="Arial"/>
                <a:ea typeface="Arial"/>
                <a:cs typeface="Arial"/>
                <a:sym typeface="Arial"/>
              </a:rPr>
              <a:t>Digitale campagnes </a:t>
            </a:r>
            <a:r>
              <a:rPr lang="en-US" sz="3600">
                <a:solidFill>
                  <a:schemeClr val="lt1"/>
                </a:solidFill>
              </a:rPr>
              <a:t>uitvoeren</a:t>
            </a:r>
            <a:endParaRPr sz="3600" b="0" i="0" u="none" strike="noStrike" cap="none">
              <a:solidFill>
                <a:schemeClr val="lt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63"/>
        <p:cNvGrpSpPr/>
        <p:nvPr/>
      </p:nvGrpSpPr>
      <p:grpSpPr>
        <a:xfrm>
          <a:off x="0" y="0"/>
          <a:ext cx="0" cy="0"/>
          <a:chOff x="0" y="0"/>
          <a:chExt cx="0" cy="0"/>
        </a:xfrm>
      </p:grpSpPr>
      <p:sp>
        <p:nvSpPr>
          <p:cNvPr id="164" name="Google Shape;164;g286222ba5fb_0_0"/>
          <p:cNvSpPr txBox="1">
            <a:spLocks noGrp="1"/>
          </p:cNvSpPr>
          <p:nvPr>
            <p:ph type="title"/>
          </p:nvPr>
        </p:nvSpPr>
        <p:spPr>
          <a:xfrm>
            <a:off x="628650" y="273844"/>
            <a:ext cx="7886700" cy="9942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en-US"/>
              <a:t>Leerdoelen</a:t>
            </a:r>
            <a:endParaRPr/>
          </a:p>
        </p:txBody>
      </p:sp>
      <p:sp>
        <p:nvSpPr>
          <p:cNvPr id="165" name="Google Shape;165;g286222ba5fb_0_0"/>
          <p:cNvSpPr txBox="1">
            <a:spLocks noGrp="1"/>
          </p:cNvSpPr>
          <p:nvPr>
            <p:ph type="body" idx="1"/>
          </p:nvPr>
        </p:nvSpPr>
        <p:spPr>
          <a:xfrm>
            <a:off x="747225" y="1443318"/>
            <a:ext cx="7886700" cy="2706000"/>
          </a:xfrm>
          <a:prstGeom prst="rect">
            <a:avLst/>
          </a:prstGeom>
        </p:spPr>
        <p:txBody>
          <a:bodyPr spcFirstLastPara="1" wrap="square" lIns="91425" tIns="45700" rIns="91425" bIns="45700" anchor="t" anchorCtr="0">
            <a:spAutoFit/>
          </a:bodyPr>
          <a:lstStyle/>
          <a:p>
            <a:pPr marL="0" lvl="0" indent="0" algn="l" rtl="0">
              <a:spcBef>
                <a:spcPts val="750"/>
              </a:spcBef>
              <a:spcAft>
                <a:spcPts val="0"/>
              </a:spcAft>
              <a:buNone/>
            </a:pPr>
            <a:r>
              <a:rPr lang="en-US"/>
              <a:t>Pas instructies op advertentieplatforms toe en voer ze uit</a:t>
            </a:r>
            <a:endParaRPr/>
          </a:p>
          <a:p>
            <a:pPr marL="0" lvl="0" indent="0" algn="l" rtl="0">
              <a:spcBef>
                <a:spcPts val="750"/>
              </a:spcBef>
              <a:spcAft>
                <a:spcPts val="0"/>
              </a:spcAft>
              <a:buNone/>
            </a:pPr>
            <a:r>
              <a:rPr lang="en-US"/>
              <a:t>Een campagne plannen en uitvoeren op Google en/of Meta-platforms</a:t>
            </a:r>
            <a:endParaRPr/>
          </a:p>
          <a:p>
            <a:pPr marL="0" lvl="0" indent="0" algn="l" rtl="0">
              <a:spcBef>
                <a:spcPts val="750"/>
              </a:spcBef>
              <a:spcAft>
                <a:spcPts val="0"/>
              </a:spcAft>
              <a:buNone/>
            </a:pPr>
            <a:r>
              <a:rPr lang="en-US"/>
              <a:t>Advertenties ontwerpen </a:t>
            </a:r>
            <a:endParaRPr/>
          </a:p>
          <a:p>
            <a:pPr marL="0" lvl="0" indent="0" algn="l" rtl="0">
              <a:spcBef>
                <a:spcPts val="750"/>
              </a:spcBef>
              <a:spcAft>
                <a:spcPts val="0"/>
              </a:spcAft>
              <a:buNone/>
            </a:pPr>
            <a:r>
              <a:rPr lang="en-US"/>
              <a:t>Stel budget in</a:t>
            </a:r>
            <a:endParaRPr/>
          </a:p>
          <a:p>
            <a:pPr marL="0" lvl="0" indent="0" algn="l" rtl="0">
              <a:spcBef>
                <a:spcPts val="750"/>
              </a:spcBef>
              <a:spcAft>
                <a:spcPts val="0"/>
              </a:spcAft>
              <a:buNone/>
            </a:pPr>
            <a:r>
              <a:rPr lang="en-US"/>
              <a:t>De impact volgen en de campagne verbeteren</a:t>
            </a:r>
            <a:endParaRPr/>
          </a:p>
          <a:p>
            <a:pPr marL="0" lvl="0" indent="0" algn="l" rtl="0">
              <a:spcBef>
                <a:spcPts val="750"/>
              </a:spcBef>
              <a:spcAft>
                <a:spcPts val="0"/>
              </a:spcAft>
              <a:buNone/>
            </a:pPr>
            <a:r>
              <a:rPr lang="en-US"/>
              <a:t>Een display-advertentiecampagne plannen en budgetteren</a:t>
            </a:r>
            <a:endParaRPr/>
          </a:p>
          <a:p>
            <a:pPr marL="0" lvl="0" indent="0" algn="l" rtl="0">
              <a:spcBef>
                <a:spcPts val="750"/>
              </a:spcBef>
              <a:spcAft>
                <a:spcPts val="0"/>
              </a:spcAft>
              <a:buNone/>
            </a:pP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69"/>
        <p:cNvGrpSpPr/>
        <p:nvPr/>
      </p:nvGrpSpPr>
      <p:grpSpPr>
        <a:xfrm>
          <a:off x="0" y="0"/>
          <a:ext cx="0" cy="0"/>
          <a:chOff x="0" y="0"/>
          <a:chExt cx="0" cy="0"/>
        </a:xfrm>
      </p:grpSpPr>
      <p:sp>
        <p:nvSpPr>
          <p:cNvPr id="170" name="Google Shape;170;p2"/>
          <p:cNvSpPr txBox="1">
            <a:spLocks noGrp="1"/>
          </p:cNvSpPr>
          <p:nvPr>
            <p:ph type="title"/>
          </p:nvPr>
        </p:nvSpPr>
        <p:spPr>
          <a:xfrm>
            <a:off x="489060" y="1115006"/>
            <a:ext cx="2979856" cy="63790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lt1"/>
              </a:buClr>
              <a:buSzPts val="3300"/>
              <a:buFont typeface="Arial"/>
              <a:buNone/>
            </a:pPr>
            <a:r>
              <a:rPr lang="en-US" dirty="0" err="1"/>
              <a:t>Onderwerpen</a:t>
            </a:r>
            <a:endParaRPr dirty="0"/>
          </a:p>
        </p:txBody>
      </p:sp>
      <p:sp>
        <p:nvSpPr>
          <p:cNvPr id="171" name="Google Shape;171;p2"/>
          <p:cNvSpPr txBox="1">
            <a:spLocks noGrp="1"/>
          </p:cNvSpPr>
          <p:nvPr>
            <p:ph type="body" idx="1"/>
          </p:nvPr>
        </p:nvSpPr>
        <p:spPr>
          <a:xfrm>
            <a:off x="4048741" y="764542"/>
            <a:ext cx="4606200" cy="1616100"/>
          </a:xfrm>
          <a:prstGeom prst="rect">
            <a:avLst/>
          </a:prstGeom>
          <a:noFill/>
          <a:ln>
            <a:noFill/>
          </a:ln>
        </p:spPr>
        <p:txBody>
          <a:bodyPr spcFirstLastPara="1" wrap="square" lIns="91425" tIns="45700" rIns="91425" bIns="45700" anchor="t" anchorCtr="0">
            <a:spAutoFit/>
          </a:bodyPr>
          <a:lstStyle/>
          <a:p>
            <a:pPr marL="285750" lvl="0" indent="-285750" algn="l" rtl="0">
              <a:lnSpc>
                <a:spcPct val="150000"/>
              </a:lnSpc>
              <a:spcBef>
                <a:spcPts val="0"/>
              </a:spcBef>
              <a:spcAft>
                <a:spcPts val="0"/>
              </a:spcAft>
              <a:buClr>
                <a:schemeClr val="lt1"/>
              </a:buClr>
              <a:buSzPts val="1800"/>
              <a:buFont typeface="Arial"/>
              <a:buChar char="•"/>
            </a:pPr>
            <a:r>
              <a:rPr lang="en-US" sz="1800"/>
              <a:t>Campagne </a:t>
            </a:r>
            <a:r>
              <a:rPr lang="en-US" sz="1800" b="0" i="0" u="none" strike="noStrike">
                <a:latin typeface="Arial"/>
                <a:ea typeface="Arial"/>
                <a:cs typeface="Arial"/>
                <a:sym typeface="Arial"/>
              </a:rPr>
              <a:t>maken op Google-platform</a:t>
            </a:r>
            <a:endParaRPr sz="1800" b="0" i="0" u="none" strike="noStrike">
              <a:latin typeface="Arial"/>
              <a:ea typeface="Arial"/>
              <a:cs typeface="Arial"/>
              <a:sym typeface="Arial"/>
            </a:endParaRPr>
          </a:p>
          <a:p>
            <a:pPr marL="285750" lvl="0" indent="-285750" algn="l" rtl="0">
              <a:lnSpc>
                <a:spcPct val="150000"/>
              </a:lnSpc>
              <a:spcBef>
                <a:spcPts val="0"/>
              </a:spcBef>
              <a:spcAft>
                <a:spcPts val="0"/>
              </a:spcAft>
              <a:buClr>
                <a:schemeClr val="lt1"/>
              </a:buClr>
              <a:buSzPts val="1800"/>
              <a:buFont typeface="Arial"/>
              <a:buChar char="•"/>
            </a:pPr>
            <a:r>
              <a:rPr lang="en-US" sz="1800"/>
              <a:t>Campagnes </a:t>
            </a:r>
            <a:r>
              <a:rPr lang="en-US" sz="1800" b="0" i="0" u="none" strike="noStrike">
                <a:latin typeface="Arial"/>
                <a:ea typeface="Arial"/>
                <a:cs typeface="Arial"/>
                <a:sym typeface="Arial"/>
              </a:rPr>
              <a:t>maken op Facebook en Instagram</a:t>
            </a:r>
            <a:endParaRPr sz="1800" b="0" i="0" u="none" strike="noStrike">
              <a:latin typeface="Arial"/>
              <a:ea typeface="Arial"/>
              <a:cs typeface="Arial"/>
              <a:sym typeface="Arial"/>
            </a:endParaRPr>
          </a:p>
          <a:p>
            <a:pPr marL="285750" lvl="0" indent="-285750" algn="l" rtl="0">
              <a:lnSpc>
                <a:spcPct val="150000"/>
              </a:lnSpc>
              <a:spcBef>
                <a:spcPts val="0"/>
              </a:spcBef>
              <a:spcAft>
                <a:spcPts val="0"/>
              </a:spcAft>
              <a:buSzPts val="1800"/>
              <a:buChar char="•"/>
            </a:pPr>
            <a:r>
              <a:rPr lang="en-US" sz="1800"/>
              <a:t>Plan digitale campagne in media</a:t>
            </a:r>
            <a:endParaRPr sz="180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75"/>
        <p:cNvGrpSpPr/>
        <p:nvPr/>
      </p:nvGrpSpPr>
      <p:grpSpPr>
        <a:xfrm>
          <a:off x="0" y="0"/>
          <a:ext cx="0" cy="0"/>
          <a:chOff x="0" y="0"/>
          <a:chExt cx="0" cy="0"/>
        </a:xfrm>
      </p:grpSpPr>
      <p:sp>
        <p:nvSpPr>
          <p:cNvPr id="176" name="Google Shape;176;p3"/>
          <p:cNvSpPr txBox="1">
            <a:spLocks noGrp="1"/>
          </p:cNvSpPr>
          <p:nvPr>
            <p:ph type="title"/>
          </p:nvPr>
        </p:nvSpPr>
        <p:spPr>
          <a:xfrm>
            <a:off x="628650" y="179847"/>
            <a:ext cx="7886700" cy="6642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r>
              <a:rPr lang="en-US"/>
              <a:t>Hoe begin je?</a:t>
            </a:r>
            <a:endParaRPr/>
          </a:p>
        </p:txBody>
      </p:sp>
      <p:sp>
        <p:nvSpPr>
          <p:cNvPr id="177" name="Google Shape;177;p3"/>
          <p:cNvSpPr txBox="1">
            <a:spLocks noGrp="1"/>
          </p:cNvSpPr>
          <p:nvPr>
            <p:ph type="body" idx="1"/>
          </p:nvPr>
        </p:nvSpPr>
        <p:spPr>
          <a:xfrm>
            <a:off x="628650" y="1195400"/>
            <a:ext cx="5738100" cy="2933400"/>
          </a:xfrm>
          <a:prstGeom prst="rect">
            <a:avLst/>
          </a:prstGeom>
          <a:noFill/>
          <a:ln>
            <a:noFill/>
          </a:ln>
        </p:spPr>
        <p:txBody>
          <a:bodyPr spcFirstLastPara="1" wrap="square" lIns="91425" tIns="45700" rIns="91425" bIns="45700" anchor="t" anchorCtr="0">
            <a:noAutofit/>
          </a:bodyPr>
          <a:lstStyle/>
          <a:p>
            <a:pPr marL="285750" lvl="0" indent="-285750" algn="l" rtl="0">
              <a:lnSpc>
                <a:spcPct val="100000"/>
              </a:lnSpc>
              <a:spcBef>
                <a:spcPts val="600"/>
              </a:spcBef>
              <a:spcAft>
                <a:spcPts val="0"/>
              </a:spcAft>
              <a:buClr>
                <a:srgbClr val="D12477"/>
              </a:buClr>
              <a:buSzPts val="1600"/>
              <a:buFont typeface="Noto Sans Symbols"/>
              <a:buChar char="⮚"/>
            </a:pPr>
            <a:r>
              <a:rPr lang="en-US" sz="1600" dirty="0"/>
              <a:t>In </a:t>
            </a:r>
            <a:r>
              <a:rPr lang="en-US" sz="1600" dirty="0" err="1"/>
              <a:t>dit</a:t>
            </a:r>
            <a:r>
              <a:rPr lang="en-US" sz="1600" dirty="0"/>
              <a:t> </a:t>
            </a:r>
            <a:r>
              <a:rPr lang="en-US" sz="1600" dirty="0" err="1"/>
              <a:t>deel</a:t>
            </a:r>
            <a:r>
              <a:rPr lang="en-US" sz="1600" dirty="0"/>
              <a:t> </a:t>
            </a:r>
            <a:r>
              <a:rPr lang="en-US" sz="1600" dirty="0" err="1"/>
              <a:t>maak</a:t>
            </a:r>
            <a:r>
              <a:rPr lang="en-US" sz="1600" dirty="0"/>
              <a:t> je </a:t>
            </a:r>
            <a:r>
              <a:rPr lang="en-US" sz="1600" dirty="0" err="1"/>
              <a:t>kennis</a:t>
            </a:r>
            <a:r>
              <a:rPr lang="en-US" sz="1600" dirty="0"/>
              <a:t> met het Facebook-</a:t>
            </a:r>
            <a:r>
              <a:rPr lang="en-US" sz="1600" dirty="0" err="1"/>
              <a:t>advertentieplatform</a:t>
            </a:r>
            <a:r>
              <a:rPr lang="en-US" sz="1600" dirty="0"/>
              <a:t> (</a:t>
            </a:r>
            <a:r>
              <a:rPr lang="en-US" sz="1600" dirty="0" err="1"/>
              <a:t>ook</a:t>
            </a:r>
            <a:r>
              <a:rPr lang="en-US" sz="1600" dirty="0"/>
              <a:t> </a:t>
            </a:r>
            <a:r>
              <a:rPr lang="en-US" sz="1600" dirty="0" err="1"/>
              <a:t>bekend</a:t>
            </a:r>
            <a:r>
              <a:rPr lang="en-US" sz="1600" dirty="0"/>
              <a:t> </a:t>
            </a:r>
            <a:r>
              <a:rPr lang="en-US" sz="1600" dirty="0" err="1"/>
              <a:t>als</a:t>
            </a:r>
            <a:r>
              <a:rPr lang="en-US" sz="1600" dirty="0"/>
              <a:t> Meta Business Suite) </a:t>
            </a:r>
            <a:r>
              <a:rPr lang="en-US" sz="1600" dirty="0" err="1"/>
              <a:t>en</a:t>
            </a:r>
            <a:r>
              <a:rPr lang="en-US" sz="1600" dirty="0"/>
              <a:t> de </a:t>
            </a:r>
            <a:r>
              <a:rPr lang="en-US" sz="1600" dirty="0" err="1"/>
              <a:t>advertentieplatforms</a:t>
            </a:r>
            <a:r>
              <a:rPr lang="en-US" sz="1600" dirty="0"/>
              <a:t> van Google. </a:t>
            </a:r>
            <a:endParaRPr dirty="0"/>
          </a:p>
          <a:p>
            <a:pPr marL="285750" lvl="0" indent="-285750" algn="l" rtl="0">
              <a:lnSpc>
                <a:spcPct val="100000"/>
              </a:lnSpc>
              <a:spcBef>
                <a:spcPts val="600"/>
              </a:spcBef>
              <a:spcAft>
                <a:spcPts val="0"/>
              </a:spcAft>
              <a:buClr>
                <a:srgbClr val="D12477"/>
              </a:buClr>
              <a:buSzPts val="1600"/>
              <a:buFont typeface="Noto Sans Symbols"/>
              <a:buChar char="⮚"/>
            </a:pPr>
            <a:r>
              <a:rPr lang="en-US" sz="1600" dirty="0" err="1"/>
              <a:t>Beide</a:t>
            </a:r>
            <a:r>
              <a:rPr lang="en-US" sz="1600" dirty="0"/>
              <a:t> </a:t>
            </a:r>
            <a:r>
              <a:rPr lang="en-US" sz="1600" dirty="0" err="1"/>
              <a:t>bieden</a:t>
            </a:r>
            <a:r>
              <a:rPr lang="en-US" sz="1600" dirty="0"/>
              <a:t> </a:t>
            </a:r>
            <a:r>
              <a:rPr lang="en-US" sz="1600" dirty="0" err="1"/>
              <a:t>gedetailleerde</a:t>
            </a:r>
            <a:r>
              <a:rPr lang="en-US" sz="1600" dirty="0"/>
              <a:t> </a:t>
            </a:r>
            <a:r>
              <a:rPr lang="en-US" sz="1600" dirty="0" err="1"/>
              <a:t>instructies</a:t>
            </a:r>
            <a:r>
              <a:rPr lang="en-US" sz="1600" dirty="0"/>
              <a:t> in </a:t>
            </a:r>
            <a:r>
              <a:rPr lang="en-US" sz="1600" dirty="0" err="1"/>
              <a:t>jouw</a:t>
            </a:r>
            <a:r>
              <a:rPr lang="en-US" sz="1600" dirty="0"/>
              <a:t> taal*.</a:t>
            </a:r>
            <a:endParaRPr dirty="0"/>
          </a:p>
          <a:p>
            <a:pPr marL="285750" lvl="0" indent="-285750" algn="l" rtl="0">
              <a:lnSpc>
                <a:spcPct val="100000"/>
              </a:lnSpc>
              <a:spcBef>
                <a:spcPts val="600"/>
              </a:spcBef>
              <a:spcAft>
                <a:spcPts val="0"/>
              </a:spcAft>
              <a:buClr>
                <a:srgbClr val="D12477"/>
              </a:buClr>
              <a:buSzPts val="1600"/>
              <a:buFont typeface="Noto Sans Symbols"/>
              <a:buChar char="⮚"/>
            </a:pPr>
            <a:r>
              <a:rPr lang="en-US" sz="1600" dirty="0"/>
              <a:t>De </a:t>
            </a:r>
            <a:r>
              <a:rPr lang="en-US" sz="1600" dirty="0" err="1"/>
              <a:t>meeste</a:t>
            </a:r>
            <a:r>
              <a:rPr lang="en-US" sz="1600" dirty="0"/>
              <a:t> </a:t>
            </a:r>
            <a:r>
              <a:rPr lang="en-US" sz="1600" dirty="0" err="1"/>
              <a:t>andere</a:t>
            </a:r>
            <a:r>
              <a:rPr lang="en-US" sz="1600" dirty="0"/>
              <a:t> platforms </a:t>
            </a:r>
            <a:r>
              <a:rPr lang="en-US" sz="1600" dirty="0" err="1"/>
              <a:t>hebben</a:t>
            </a:r>
            <a:r>
              <a:rPr lang="en-US" sz="1600" dirty="0"/>
              <a:t> </a:t>
            </a:r>
            <a:r>
              <a:rPr lang="en-US" sz="1600" dirty="0" err="1"/>
              <a:t>een</a:t>
            </a:r>
            <a:r>
              <a:rPr lang="en-US" sz="1600" dirty="0"/>
              <a:t> </a:t>
            </a:r>
            <a:r>
              <a:rPr lang="en-US" sz="1600" dirty="0" err="1"/>
              <a:t>vergelijkbare</a:t>
            </a:r>
            <a:r>
              <a:rPr lang="en-US" sz="1600" dirty="0"/>
              <a:t> </a:t>
            </a:r>
            <a:r>
              <a:rPr lang="en-US" sz="1600" dirty="0" err="1"/>
              <a:t>logica</a:t>
            </a:r>
            <a:r>
              <a:rPr lang="en-US" sz="1600" dirty="0"/>
              <a:t> in het </a:t>
            </a:r>
            <a:r>
              <a:rPr lang="en-US" sz="1600" dirty="0" err="1"/>
              <a:t>maken</a:t>
            </a:r>
            <a:r>
              <a:rPr lang="en-US" sz="1600" dirty="0"/>
              <a:t> van </a:t>
            </a:r>
            <a:r>
              <a:rPr lang="en-US" sz="1600" dirty="0" err="1"/>
              <a:t>advertenties</a:t>
            </a:r>
            <a:r>
              <a:rPr lang="en-US" sz="1600" dirty="0"/>
              <a:t> </a:t>
            </a:r>
            <a:r>
              <a:rPr lang="en-US" sz="1600" dirty="0" err="1"/>
              <a:t>en</a:t>
            </a:r>
            <a:r>
              <a:rPr lang="en-US" sz="1600" dirty="0"/>
              <a:t> </a:t>
            </a:r>
            <a:r>
              <a:rPr lang="en-US" sz="1600" dirty="0" err="1"/>
              <a:t>campagnes</a:t>
            </a:r>
            <a:r>
              <a:rPr lang="en-US" sz="1600" dirty="0"/>
              <a:t>.</a:t>
            </a:r>
            <a:endParaRPr sz="1600" dirty="0"/>
          </a:p>
          <a:p>
            <a:pPr marL="285750" lvl="0" indent="-285750" algn="l" rtl="0">
              <a:lnSpc>
                <a:spcPct val="100000"/>
              </a:lnSpc>
              <a:spcBef>
                <a:spcPts val="600"/>
              </a:spcBef>
              <a:spcAft>
                <a:spcPts val="0"/>
              </a:spcAft>
              <a:buClr>
                <a:srgbClr val="D12477"/>
              </a:buClr>
              <a:buSzPts val="1600"/>
              <a:buFont typeface="Noto Sans Symbols"/>
              <a:buChar char="⮚"/>
            </a:pPr>
            <a:r>
              <a:rPr lang="en-US" sz="1600" dirty="0" err="1"/>
              <a:t>Opmerking</a:t>
            </a:r>
            <a:r>
              <a:rPr lang="en-US" sz="1600" dirty="0"/>
              <a:t>: Je </a:t>
            </a:r>
            <a:r>
              <a:rPr lang="en-US" sz="1600" dirty="0" err="1"/>
              <a:t>hebt</a:t>
            </a:r>
            <a:r>
              <a:rPr lang="en-US" sz="1600" dirty="0"/>
              <a:t> </a:t>
            </a:r>
            <a:r>
              <a:rPr lang="en-US" sz="1600" dirty="0" err="1"/>
              <a:t>waarschijnlijk</a:t>
            </a:r>
            <a:r>
              <a:rPr lang="en-US" sz="1600" dirty="0"/>
              <a:t> </a:t>
            </a:r>
            <a:r>
              <a:rPr lang="en-US" sz="1600" dirty="0" err="1"/>
              <a:t>een</a:t>
            </a:r>
            <a:r>
              <a:rPr lang="en-US" sz="1600" dirty="0"/>
              <a:t> </a:t>
            </a:r>
            <a:r>
              <a:rPr lang="en-US" sz="1600" dirty="0" err="1"/>
              <a:t>bedrijfsprofiel</a:t>
            </a:r>
            <a:r>
              <a:rPr lang="en-US" sz="1600" dirty="0"/>
              <a:t> </a:t>
            </a:r>
            <a:r>
              <a:rPr lang="en-US" sz="1600" dirty="0" err="1"/>
              <a:t>nodig</a:t>
            </a:r>
            <a:r>
              <a:rPr lang="en-US" sz="1600" dirty="0"/>
              <a:t> om </a:t>
            </a:r>
            <a:r>
              <a:rPr lang="en-US" sz="1600" dirty="0" err="1"/>
              <a:t>echte</a:t>
            </a:r>
            <a:r>
              <a:rPr lang="en-US" sz="1600" dirty="0"/>
              <a:t> </a:t>
            </a:r>
            <a:r>
              <a:rPr lang="en-US" sz="1600" dirty="0" err="1"/>
              <a:t>campagnes</a:t>
            </a:r>
            <a:r>
              <a:rPr lang="en-US" sz="1600" dirty="0"/>
              <a:t> </a:t>
            </a:r>
            <a:r>
              <a:rPr lang="en-US" sz="1600" dirty="0" err="1"/>
              <a:t>te</a:t>
            </a:r>
            <a:r>
              <a:rPr lang="en-US" sz="1600" dirty="0"/>
              <a:t> </a:t>
            </a:r>
            <a:r>
              <a:rPr lang="en-US" sz="1600" dirty="0" err="1"/>
              <a:t>maken</a:t>
            </a:r>
            <a:r>
              <a:rPr lang="en-US" sz="1600" dirty="0"/>
              <a:t>.</a:t>
            </a:r>
            <a:endParaRPr sz="1600" dirty="0"/>
          </a:p>
        </p:txBody>
      </p:sp>
      <p:pic>
        <p:nvPicPr>
          <p:cNvPr id="178" name="Google Shape;178;p3"/>
          <p:cNvPicPr preferRelativeResize="0"/>
          <p:nvPr/>
        </p:nvPicPr>
        <p:blipFill rotWithShape="1">
          <a:blip r:embed="rId3">
            <a:alphaModFix/>
          </a:blip>
          <a:srcRect/>
          <a:stretch/>
        </p:blipFill>
        <p:spPr>
          <a:xfrm>
            <a:off x="7001350" y="973478"/>
            <a:ext cx="1514000" cy="1514000"/>
          </a:xfrm>
          <a:prstGeom prst="rect">
            <a:avLst/>
          </a:prstGeom>
          <a:noFill/>
          <a:ln>
            <a:noFill/>
          </a:ln>
        </p:spPr>
      </p:pic>
      <p:pic>
        <p:nvPicPr>
          <p:cNvPr id="179" name="Google Shape;179;p3"/>
          <p:cNvPicPr preferRelativeResize="0"/>
          <p:nvPr/>
        </p:nvPicPr>
        <p:blipFill rotWithShape="1">
          <a:blip r:embed="rId4">
            <a:alphaModFix/>
          </a:blip>
          <a:srcRect/>
          <a:stretch/>
        </p:blipFill>
        <p:spPr>
          <a:xfrm>
            <a:off x="7170900" y="3149150"/>
            <a:ext cx="1269975" cy="126997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5"/>
          <p:cNvSpPr txBox="1">
            <a:spLocks noGrp="1"/>
          </p:cNvSpPr>
          <p:nvPr>
            <p:ph type="title" idx="4294967295"/>
          </p:nvPr>
        </p:nvSpPr>
        <p:spPr>
          <a:xfrm>
            <a:off x="1957387" y="1875631"/>
            <a:ext cx="5229225" cy="1392237"/>
          </a:xfrm>
          <a:prstGeom prst="rect">
            <a:avLst/>
          </a:prstGeom>
          <a:noFill/>
          <a:ln>
            <a:noFill/>
          </a:ln>
        </p:spPr>
        <p:txBody>
          <a:bodyPr spcFirstLastPara="1" wrap="square" lIns="0" tIns="0" rIns="0" bIns="0" anchor="t" anchorCtr="0">
            <a:noAutofit/>
          </a:bodyPr>
          <a:lstStyle/>
          <a:p>
            <a:pPr marL="0" lvl="0" indent="0" algn="ctr" rtl="0">
              <a:lnSpc>
                <a:spcPct val="100000"/>
              </a:lnSpc>
              <a:spcBef>
                <a:spcPts val="0"/>
              </a:spcBef>
              <a:spcAft>
                <a:spcPts val="0"/>
              </a:spcAft>
              <a:buClr>
                <a:srgbClr val="161249"/>
              </a:buClr>
              <a:buSzPts val="3600"/>
              <a:buFont typeface="Arial"/>
              <a:buNone/>
            </a:pPr>
            <a:r>
              <a:rPr lang="en-US" sz="3600"/>
              <a:t>Campagnes maken op het Google-platform</a:t>
            </a:r>
            <a:endParaRPr sz="360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sp>
        <p:nvSpPr>
          <p:cNvPr id="189" name="Google Shape;189;g23c283900a6_0_5"/>
          <p:cNvSpPr txBox="1">
            <a:spLocks noGrp="1"/>
          </p:cNvSpPr>
          <p:nvPr>
            <p:ph type="body" idx="1"/>
          </p:nvPr>
        </p:nvSpPr>
        <p:spPr>
          <a:xfrm>
            <a:off x="840583" y="312995"/>
            <a:ext cx="6614100" cy="332400"/>
          </a:xfrm>
          <a:prstGeom prst="rect">
            <a:avLst/>
          </a:prstGeom>
          <a:noFill/>
          <a:ln>
            <a:noFill/>
          </a:ln>
        </p:spPr>
        <p:txBody>
          <a:bodyPr spcFirstLastPara="1" wrap="square" lIns="0" tIns="0" rIns="0" bIns="0" anchor="t" anchorCtr="0">
            <a:spAutoFit/>
          </a:bodyPr>
          <a:lstStyle/>
          <a:p>
            <a:pPr marL="0" lvl="0" indent="0" algn="l" rtl="0">
              <a:lnSpc>
                <a:spcPct val="90000"/>
              </a:lnSpc>
              <a:spcBef>
                <a:spcPts val="750"/>
              </a:spcBef>
              <a:spcAft>
                <a:spcPts val="0"/>
              </a:spcAft>
              <a:buSzPts val="2400"/>
              <a:buNone/>
            </a:pPr>
            <a:r>
              <a:rPr lang="en-US"/>
              <a:t>Pre-opdracht (in kleine groepjes)</a:t>
            </a:r>
            <a:endParaRPr/>
          </a:p>
        </p:txBody>
      </p:sp>
      <p:sp>
        <p:nvSpPr>
          <p:cNvPr id="190" name="Google Shape;190;g23c283900a6_0_5"/>
          <p:cNvSpPr txBox="1">
            <a:spLocks noGrp="1"/>
          </p:cNvSpPr>
          <p:nvPr>
            <p:ph type="body" idx="2"/>
          </p:nvPr>
        </p:nvSpPr>
        <p:spPr>
          <a:xfrm>
            <a:off x="702559" y="868898"/>
            <a:ext cx="7738882" cy="3564300"/>
          </a:xfrm>
          <a:prstGeom prst="rect">
            <a:avLst/>
          </a:prstGeom>
          <a:noFill/>
          <a:ln>
            <a:noFill/>
          </a:ln>
        </p:spPr>
        <p:txBody>
          <a:bodyPr spcFirstLastPara="1" wrap="square" lIns="0" tIns="0" rIns="0" bIns="0" anchor="t" anchorCtr="0">
            <a:noAutofit/>
          </a:bodyPr>
          <a:lstStyle/>
          <a:p>
            <a:pPr marL="0" lvl="0" indent="0" algn="l" rtl="0">
              <a:lnSpc>
                <a:spcPct val="108000"/>
              </a:lnSpc>
              <a:spcBef>
                <a:spcPts val="0"/>
              </a:spcBef>
              <a:spcAft>
                <a:spcPts val="0"/>
              </a:spcAft>
              <a:buSzPts val="1500"/>
              <a:buNone/>
            </a:pPr>
            <a:r>
              <a:rPr lang="en-US" dirty="0"/>
              <a:t>Maak </a:t>
            </a:r>
            <a:r>
              <a:rPr lang="en-US" dirty="0" err="1"/>
              <a:t>kennis</a:t>
            </a:r>
            <a:r>
              <a:rPr lang="en-US" dirty="0"/>
              <a:t> met de </a:t>
            </a:r>
            <a:r>
              <a:rPr lang="en-US" dirty="0" err="1"/>
              <a:t>instructies</a:t>
            </a:r>
            <a:r>
              <a:rPr lang="en-US" dirty="0"/>
              <a:t> op </a:t>
            </a:r>
            <a:r>
              <a:rPr lang="en-US" u="sng" dirty="0">
                <a:solidFill>
                  <a:schemeClr val="hlink"/>
                </a:solidFill>
                <a:hlinkClick r:id="rId3"/>
              </a:rPr>
              <a:t>Google Support for Ads.</a:t>
            </a:r>
            <a:endParaRPr dirty="0"/>
          </a:p>
          <a:p>
            <a:pPr marL="0" lvl="0" indent="0" algn="l" rtl="0">
              <a:lnSpc>
                <a:spcPct val="108000"/>
              </a:lnSpc>
              <a:spcBef>
                <a:spcPts val="0"/>
              </a:spcBef>
              <a:spcAft>
                <a:spcPts val="0"/>
              </a:spcAft>
              <a:buSzPts val="1500"/>
              <a:buNone/>
            </a:pPr>
            <a:endParaRPr dirty="0"/>
          </a:p>
          <a:p>
            <a:pPr marL="0" lvl="0" indent="0" algn="l" rtl="0">
              <a:lnSpc>
                <a:spcPct val="108000"/>
              </a:lnSpc>
              <a:spcBef>
                <a:spcPts val="0"/>
              </a:spcBef>
              <a:spcAft>
                <a:spcPts val="0"/>
              </a:spcAft>
              <a:buSzPts val="1500"/>
              <a:buNone/>
            </a:pPr>
            <a:r>
              <a:rPr lang="en-US" dirty="0"/>
              <a:t>Aan de hand </a:t>
            </a:r>
            <a:r>
              <a:rPr lang="en-US" dirty="0" err="1"/>
              <a:t>daarvan</a:t>
            </a:r>
            <a:r>
              <a:rPr lang="en-US" dirty="0"/>
              <a:t> is het </a:t>
            </a:r>
            <a:r>
              <a:rPr lang="en-US" dirty="0" err="1"/>
              <a:t>jouw</a:t>
            </a:r>
            <a:r>
              <a:rPr lang="en-US" dirty="0"/>
              <a:t> </a:t>
            </a:r>
            <a:r>
              <a:rPr lang="en-US" dirty="0" err="1"/>
              <a:t>taak</a:t>
            </a:r>
            <a:r>
              <a:rPr lang="en-US" dirty="0"/>
              <a:t> om </a:t>
            </a:r>
            <a:r>
              <a:rPr lang="en-US" dirty="0" err="1"/>
              <a:t>een</a:t>
            </a:r>
            <a:r>
              <a:rPr lang="en-US" dirty="0"/>
              <a:t> </a:t>
            </a:r>
            <a:r>
              <a:rPr lang="en-US" dirty="0" err="1"/>
              <a:t>beknopte</a:t>
            </a:r>
            <a:r>
              <a:rPr lang="en-US" dirty="0"/>
              <a:t> </a:t>
            </a:r>
            <a:r>
              <a:rPr lang="en-US" dirty="0" err="1"/>
              <a:t>instructie</a:t>
            </a:r>
            <a:r>
              <a:rPr lang="en-US" dirty="0"/>
              <a:t> 'Hoe </a:t>
            </a:r>
            <a:r>
              <a:rPr lang="en-US" dirty="0" err="1"/>
              <a:t>maak</a:t>
            </a:r>
            <a:r>
              <a:rPr lang="en-US" dirty="0"/>
              <a:t> </a:t>
            </a:r>
            <a:r>
              <a:rPr lang="en-US" dirty="0" err="1"/>
              <a:t>ik</a:t>
            </a:r>
            <a:r>
              <a:rPr lang="en-US" dirty="0"/>
              <a:t> </a:t>
            </a:r>
            <a:r>
              <a:rPr lang="en-US" dirty="0" err="1"/>
              <a:t>een</a:t>
            </a:r>
            <a:r>
              <a:rPr lang="en-US" dirty="0"/>
              <a:t> </a:t>
            </a:r>
            <a:r>
              <a:rPr lang="en-US" dirty="0" err="1"/>
              <a:t>campagne</a:t>
            </a:r>
            <a:r>
              <a:rPr lang="en-US" dirty="0"/>
              <a:t> op Google Ads' </a:t>
            </a:r>
            <a:r>
              <a:rPr lang="en-US" dirty="0" err="1"/>
              <a:t>te</a:t>
            </a:r>
            <a:r>
              <a:rPr lang="en-US" dirty="0"/>
              <a:t> </a:t>
            </a:r>
            <a:r>
              <a:rPr lang="en-US" dirty="0" err="1"/>
              <a:t>maken</a:t>
            </a:r>
            <a:r>
              <a:rPr lang="en-US" dirty="0"/>
              <a:t> </a:t>
            </a:r>
            <a:r>
              <a:rPr lang="en-US" dirty="0" err="1"/>
              <a:t>voor</a:t>
            </a:r>
            <a:r>
              <a:rPr lang="en-US" dirty="0"/>
              <a:t> '</a:t>
            </a:r>
            <a:r>
              <a:rPr lang="en-US" dirty="0" err="1"/>
              <a:t>iemand</a:t>
            </a:r>
            <a:r>
              <a:rPr lang="en-US" dirty="0"/>
              <a:t> in het </a:t>
            </a:r>
            <a:r>
              <a:rPr lang="en-US" dirty="0" err="1"/>
              <a:t>marketingteam</a:t>
            </a:r>
            <a:r>
              <a:rPr lang="en-US" dirty="0"/>
              <a:t> die het platform </a:t>
            </a:r>
            <a:r>
              <a:rPr lang="en-US" dirty="0" err="1"/>
              <a:t>nog</a:t>
            </a:r>
            <a:r>
              <a:rPr lang="en-US" dirty="0"/>
              <a:t> nooit </a:t>
            </a:r>
            <a:r>
              <a:rPr lang="en-US" dirty="0" err="1"/>
              <a:t>heeft</a:t>
            </a:r>
            <a:r>
              <a:rPr lang="en-US" dirty="0"/>
              <a:t> </a:t>
            </a:r>
            <a:r>
              <a:rPr lang="en-US" dirty="0" err="1"/>
              <a:t>gebruikt</a:t>
            </a:r>
            <a:r>
              <a:rPr lang="en-US" dirty="0"/>
              <a:t>'. </a:t>
            </a:r>
            <a:endParaRPr dirty="0"/>
          </a:p>
          <a:p>
            <a:pPr marL="0" lvl="0" indent="0" algn="l" rtl="0">
              <a:lnSpc>
                <a:spcPct val="108000"/>
              </a:lnSpc>
              <a:spcBef>
                <a:spcPts val="0"/>
              </a:spcBef>
              <a:spcAft>
                <a:spcPts val="0"/>
              </a:spcAft>
              <a:buSzPts val="1500"/>
              <a:buNone/>
            </a:pPr>
            <a:endParaRPr dirty="0"/>
          </a:p>
          <a:p>
            <a:pPr marL="457200" lvl="0" indent="-323850" algn="l" rtl="0">
              <a:lnSpc>
                <a:spcPct val="108000"/>
              </a:lnSpc>
              <a:spcBef>
                <a:spcPts val="0"/>
              </a:spcBef>
              <a:spcAft>
                <a:spcPts val="0"/>
              </a:spcAft>
              <a:buSzPts val="1500"/>
              <a:buChar char="●"/>
            </a:pPr>
            <a:r>
              <a:rPr lang="en-US" dirty="0"/>
              <a:t>Wat </a:t>
            </a:r>
            <a:r>
              <a:rPr lang="en-US" dirty="0" err="1"/>
              <a:t>bereik</a:t>
            </a:r>
            <a:r>
              <a:rPr lang="en-US" dirty="0"/>
              <a:t> je met de </a:t>
            </a:r>
            <a:r>
              <a:rPr lang="en-US" dirty="0" err="1"/>
              <a:t>advertenties</a:t>
            </a:r>
            <a:r>
              <a:rPr lang="en-US" dirty="0"/>
              <a:t>?</a:t>
            </a:r>
            <a:endParaRPr dirty="0"/>
          </a:p>
          <a:p>
            <a:pPr marL="457200" lvl="0" indent="-323850" algn="l" rtl="0">
              <a:lnSpc>
                <a:spcPct val="108000"/>
              </a:lnSpc>
              <a:spcBef>
                <a:spcPts val="0"/>
              </a:spcBef>
              <a:spcAft>
                <a:spcPts val="0"/>
              </a:spcAft>
              <a:buSzPts val="1500"/>
              <a:buChar char="●"/>
            </a:pPr>
            <a:r>
              <a:rPr lang="en-US" dirty="0"/>
              <a:t>Wat </a:t>
            </a:r>
            <a:r>
              <a:rPr lang="en-US" dirty="0" err="1"/>
              <a:t>zijn</a:t>
            </a:r>
            <a:r>
              <a:rPr lang="en-US" dirty="0"/>
              <a:t> de </a:t>
            </a:r>
            <a:r>
              <a:rPr lang="en-US" dirty="0" err="1"/>
              <a:t>stappen</a:t>
            </a:r>
            <a:r>
              <a:rPr lang="en-US" dirty="0"/>
              <a:t> </a:t>
            </a:r>
            <a:r>
              <a:rPr lang="en-US" dirty="0" err="1"/>
              <a:t>voor</a:t>
            </a:r>
            <a:r>
              <a:rPr lang="en-US" dirty="0"/>
              <a:t> het </a:t>
            </a:r>
            <a:r>
              <a:rPr lang="en-US" dirty="0" err="1"/>
              <a:t>maken</a:t>
            </a:r>
            <a:r>
              <a:rPr lang="en-US" dirty="0"/>
              <a:t> van </a:t>
            </a:r>
            <a:r>
              <a:rPr lang="en-US" dirty="0" err="1"/>
              <a:t>een</a:t>
            </a:r>
            <a:r>
              <a:rPr lang="en-US" dirty="0"/>
              <a:t> </a:t>
            </a:r>
            <a:r>
              <a:rPr lang="en-US" dirty="0" err="1"/>
              <a:t>advertentie</a:t>
            </a:r>
            <a:r>
              <a:rPr lang="en-US" dirty="0"/>
              <a:t>? Wees </a:t>
            </a:r>
            <a:r>
              <a:rPr lang="en-US" dirty="0" err="1"/>
              <a:t>concreet</a:t>
            </a:r>
            <a:r>
              <a:rPr lang="en-US" dirty="0"/>
              <a:t>, </a:t>
            </a:r>
            <a:r>
              <a:rPr lang="en-US" dirty="0" err="1"/>
              <a:t>gebruik</a:t>
            </a:r>
            <a:r>
              <a:rPr lang="en-US" dirty="0"/>
              <a:t> </a:t>
            </a:r>
            <a:r>
              <a:rPr lang="en-US" dirty="0" err="1"/>
              <a:t>schermafbeeldingen</a:t>
            </a:r>
            <a:r>
              <a:rPr lang="en-US" dirty="0"/>
              <a:t>.</a:t>
            </a:r>
            <a:endParaRPr dirty="0"/>
          </a:p>
          <a:p>
            <a:pPr marL="457200" lvl="0" indent="-323850" algn="l" rtl="0">
              <a:lnSpc>
                <a:spcPct val="108000"/>
              </a:lnSpc>
              <a:spcBef>
                <a:spcPts val="0"/>
              </a:spcBef>
              <a:spcAft>
                <a:spcPts val="0"/>
              </a:spcAft>
              <a:buSzPts val="1500"/>
              <a:buChar char="●"/>
            </a:pPr>
            <a:r>
              <a:rPr lang="en-US" dirty="0" err="1"/>
              <a:t>Voeg</a:t>
            </a:r>
            <a:r>
              <a:rPr lang="en-US" dirty="0"/>
              <a:t> </a:t>
            </a:r>
            <a:r>
              <a:rPr lang="en-US" dirty="0" err="1"/>
              <a:t>speciale</a:t>
            </a:r>
            <a:r>
              <a:rPr lang="en-US" dirty="0"/>
              <a:t> </a:t>
            </a:r>
            <a:r>
              <a:rPr lang="en-US" dirty="0" err="1"/>
              <a:t>opmerkingen</a:t>
            </a:r>
            <a:r>
              <a:rPr lang="en-US" dirty="0"/>
              <a:t> </a:t>
            </a:r>
            <a:r>
              <a:rPr lang="en-US" dirty="0" err="1"/>
              <a:t>en</a:t>
            </a:r>
            <a:r>
              <a:rPr lang="en-US" dirty="0"/>
              <a:t> </a:t>
            </a:r>
            <a:r>
              <a:rPr lang="en-US" dirty="0" err="1"/>
              <a:t>advies</a:t>
            </a:r>
            <a:r>
              <a:rPr lang="en-US" dirty="0"/>
              <a:t> toe om </a:t>
            </a:r>
            <a:r>
              <a:rPr lang="en-US" dirty="0" err="1"/>
              <a:t>een</a:t>
            </a:r>
            <a:r>
              <a:rPr lang="en-US" dirty="0"/>
              <a:t> </a:t>
            </a:r>
            <a:r>
              <a:rPr lang="en-US" dirty="0" err="1"/>
              <a:t>succesvolle</a:t>
            </a:r>
            <a:r>
              <a:rPr lang="en-US" dirty="0"/>
              <a:t> </a:t>
            </a:r>
            <a:r>
              <a:rPr lang="en-US" dirty="0" err="1"/>
              <a:t>campagne</a:t>
            </a:r>
            <a:r>
              <a:rPr lang="en-US" dirty="0"/>
              <a:t> </a:t>
            </a:r>
            <a:r>
              <a:rPr lang="en-US" dirty="0" err="1"/>
              <a:t>te</a:t>
            </a:r>
            <a:r>
              <a:rPr lang="en-US" dirty="0"/>
              <a:t> </a:t>
            </a:r>
            <a:r>
              <a:rPr lang="en-US" dirty="0" err="1"/>
              <a:t>voeren</a:t>
            </a:r>
            <a:r>
              <a:rPr lang="en-US" dirty="0"/>
              <a:t>.</a:t>
            </a:r>
            <a:endParaRPr dirty="0"/>
          </a:p>
          <a:p>
            <a:pPr marL="457200" lvl="0" indent="-228600" algn="l" rtl="0">
              <a:lnSpc>
                <a:spcPct val="108000"/>
              </a:lnSpc>
              <a:spcBef>
                <a:spcPts val="0"/>
              </a:spcBef>
              <a:spcAft>
                <a:spcPts val="0"/>
              </a:spcAft>
              <a:buSzPts val="1500"/>
              <a:buNone/>
            </a:pPr>
            <a:endParaRPr dirty="0"/>
          </a:p>
          <a:p>
            <a:pPr marL="0" lvl="0" indent="0" algn="l" rtl="0">
              <a:lnSpc>
                <a:spcPct val="108000"/>
              </a:lnSpc>
              <a:spcBef>
                <a:spcPts val="0"/>
              </a:spcBef>
              <a:spcAft>
                <a:spcPts val="0"/>
              </a:spcAft>
              <a:buSzPts val="1500"/>
              <a:buNone/>
            </a:pPr>
            <a:r>
              <a:rPr lang="en-US" dirty="0"/>
              <a:t>Van de </a:t>
            </a:r>
            <a:r>
              <a:rPr lang="en-US" dirty="0" err="1"/>
              <a:t>instructie</a:t>
            </a:r>
            <a:r>
              <a:rPr lang="en-US" dirty="0"/>
              <a:t> </a:t>
            </a:r>
            <a:r>
              <a:rPr lang="en-US" dirty="0" err="1"/>
              <a:t>wordt</a:t>
            </a:r>
            <a:r>
              <a:rPr lang="en-US" dirty="0"/>
              <a:t> </a:t>
            </a:r>
            <a:r>
              <a:rPr lang="en-US" dirty="0" err="1"/>
              <a:t>verwacht</a:t>
            </a:r>
            <a:r>
              <a:rPr lang="en-US" dirty="0"/>
              <a:t> </a:t>
            </a:r>
            <a:r>
              <a:rPr lang="en-US" dirty="0" err="1"/>
              <a:t>dat</a:t>
            </a:r>
            <a:r>
              <a:rPr lang="en-US" dirty="0"/>
              <a:t> alle </a:t>
            </a:r>
            <a:r>
              <a:rPr lang="en-US" dirty="0" err="1"/>
              <a:t>stappen</a:t>
            </a:r>
            <a:r>
              <a:rPr lang="en-US" dirty="0"/>
              <a:t> van </a:t>
            </a:r>
            <a:r>
              <a:rPr lang="en-US" dirty="0" err="1"/>
              <a:t>een</a:t>
            </a:r>
            <a:r>
              <a:rPr lang="en-US" dirty="0"/>
              <a:t> </a:t>
            </a:r>
            <a:r>
              <a:rPr lang="en-US" dirty="0" err="1"/>
              <a:t>campagne</a:t>
            </a:r>
            <a:r>
              <a:rPr lang="en-US" dirty="0"/>
              <a:t> </a:t>
            </a:r>
            <a:r>
              <a:rPr lang="en-US" dirty="0" err="1"/>
              <a:t>aan</a:t>
            </a:r>
            <a:r>
              <a:rPr lang="en-US" dirty="0"/>
              <a:t> bod </a:t>
            </a:r>
            <a:r>
              <a:rPr lang="en-US" dirty="0" err="1"/>
              <a:t>komen</a:t>
            </a:r>
            <a:r>
              <a:rPr lang="en-US" dirty="0"/>
              <a:t> </a:t>
            </a:r>
            <a:r>
              <a:rPr lang="en-US" dirty="0" err="1"/>
              <a:t>en</a:t>
            </a:r>
            <a:r>
              <a:rPr lang="en-US" dirty="0"/>
              <a:t> </a:t>
            </a:r>
            <a:r>
              <a:rPr lang="en-US" dirty="0" err="1"/>
              <a:t>dat</a:t>
            </a:r>
            <a:r>
              <a:rPr lang="en-US" dirty="0"/>
              <a:t> </a:t>
            </a:r>
            <a:r>
              <a:rPr lang="en-US" dirty="0" err="1"/>
              <a:t>deze</a:t>
            </a:r>
            <a:r>
              <a:rPr lang="en-US" dirty="0"/>
              <a:t> </a:t>
            </a:r>
            <a:r>
              <a:rPr lang="en-US" dirty="0" err="1"/>
              <a:t>eenvoudig</a:t>
            </a:r>
            <a:r>
              <a:rPr lang="en-US" dirty="0"/>
              <a:t> </a:t>
            </a:r>
            <a:r>
              <a:rPr lang="en-US" dirty="0" err="1"/>
              <a:t>te</a:t>
            </a:r>
            <a:r>
              <a:rPr lang="en-US" dirty="0"/>
              <a:t> </a:t>
            </a:r>
            <a:r>
              <a:rPr lang="en-US" dirty="0" err="1"/>
              <a:t>begrijpen</a:t>
            </a:r>
            <a:r>
              <a:rPr lang="en-US" dirty="0"/>
              <a:t> </a:t>
            </a:r>
            <a:r>
              <a:rPr lang="en-US" dirty="0" err="1"/>
              <a:t>en</a:t>
            </a:r>
            <a:r>
              <a:rPr lang="en-US" dirty="0"/>
              <a:t> in </a:t>
            </a:r>
            <a:r>
              <a:rPr lang="en-US" dirty="0" err="1"/>
              <a:t>praktijk</a:t>
            </a:r>
            <a:r>
              <a:rPr lang="en-US" dirty="0"/>
              <a:t> </a:t>
            </a:r>
            <a:r>
              <a:rPr lang="en-US" dirty="0" err="1"/>
              <a:t>te</a:t>
            </a:r>
            <a:r>
              <a:rPr lang="en-US" dirty="0"/>
              <a:t> </a:t>
            </a:r>
            <a:r>
              <a:rPr lang="en-US" dirty="0" err="1"/>
              <a:t>brengen</a:t>
            </a:r>
            <a:r>
              <a:rPr lang="en-US" dirty="0"/>
              <a:t> is. </a:t>
            </a:r>
            <a:r>
              <a:rPr lang="en-US" dirty="0" err="1"/>
              <a:t>Gebruik</a:t>
            </a:r>
            <a:r>
              <a:rPr lang="en-US" dirty="0"/>
              <a:t> 12-15 ppt </a:t>
            </a:r>
            <a:r>
              <a:rPr lang="en-US" dirty="0" err="1"/>
              <a:t>dia's</a:t>
            </a:r>
            <a:r>
              <a:rPr lang="en-US" dirty="0"/>
              <a:t>. </a:t>
            </a:r>
            <a:r>
              <a:rPr lang="en-US" dirty="0" err="1"/>
              <a:t>Benodigde</a:t>
            </a:r>
            <a:r>
              <a:rPr lang="en-US" dirty="0"/>
              <a:t> </a:t>
            </a:r>
            <a:r>
              <a:rPr lang="en-US" dirty="0" err="1"/>
              <a:t>tijd</a:t>
            </a:r>
            <a:r>
              <a:rPr lang="en-US" dirty="0"/>
              <a:t> 3-6 </a:t>
            </a:r>
            <a:r>
              <a:rPr lang="en-US" dirty="0" err="1"/>
              <a:t>uur</a:t>
            </a:r>
            <a:r>
              <a:rPr lang="en-US" dirty="0"/>
              <a:t>.</a:t>
            </a:r>
            <a:endParaRPr dirty="0"/>
          </a:p>
          <a:p>
            <a:pPr marL="0" lvl="0" indent="0" algn="l" rtl="0">
              <a:lnSpc>
                <a:spcPct val="108000"/>
              </a:lnSpc>
              <a:spcBef>
                <a:spcPts val="0"/>
              </a:spcBef>
              <a:spcAft>
                <a:spcPts val="0"/>
              </a:spcAft>
              <a:buSzPts val="1500"/>
              <a:buNone/>
            </a:pPr>
            <a:endParaRPr dirty="0"/>
          </a:p>
          <a:p>
            <a:pPr marL="0" lvl="0" indent="0" algn="l" rtl="0">
              <a:lnSpc>
                <a:spcPct val="108000"/>
              </a:lnSpc>
              <a:spcBef>
                <a:spcPts val="0"/>
              </a:spcBef>
              <a:spcAft>
                <a:spcPts val="0"/>
              </a:spcAft>
              <a:buSzPts val="1500"/>
              <a:buNone/>
            </a:pPr>
            <a:endParaRPr dirty="0"/>
          </a:p>
          <a:p>
            <a:pPr marL="0" lvl="0" indent="0" algn="l" rtl="0">
              <a:lnSpc>
                <a:spcPct val="108000"/>
              </a:lnSpc>
              <a:spcBef>
                <a:spcPts val="0"/>
              </a:spcBef>
              <a:spcAft>
                <a:spcPts val="0"/>
              </a:spcAft>
              <a:buSzPts val="1500"/>
              <a:buNone/>
            </a:pPr>
            <a:endParaRPr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94"/>
        <p:cNvGrpSpPr/>
        <p:nvPr/>
      </p:nvGrpSpPr>
      <p:grpSpPr>
        <a:xfrm>
          <a:off x="0" y="0"/>
          <a:ext cx="0" cy="0"/>
          <a:chOff x="0" y="0"/>
          <a:chExt cx="0" cy="0"/>
        </a:xfrm>
      </p:grpSpPr>
      <p:sp>
        <p:nvSpPr>
          <p:cNvPr id="195" name="Google Shape;195;p4"/>
          <p:cNvSpPr txBox="1">
            <a:spLocks noGrp="1"/>
          </p:cNvSpPr>
          <p:nvPr>
            <p:ph type="body" idx="1"/>
          </p:nvPr>
        </p:nvSpPr>
        <p:spPr>
          <a:xfrm>
            <a:off x="840574" y="313000"/>
            <a:ext cx="7231800" cy="360300"/>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600"/>
              <a:buNone/>
            </a:pPr>
            <a:r>
              <a:rPr lang="en-US" sz="2600"/>
              <a:t>Activiteit in de klas </a:t>
            </a:r>
            <a:r>
              <a:rPr lang="en-US" sz="2600" b="0"/>
              <a:t>(individueel of groepswerk)</a:t>
            </a:r>
            <a:endParaRPr sz="2600" b="0"/>
          </a:p>
        </p:txBody>
      </p:sp>
      <p:sp>
        <p:nvSpPr>
          <p:cNvPr id="196" name="Google Shape;196;p4"/>
          <p:cNvSpPr txBox="1">
            <a:spLocks noGrp="1"/>
          </p:cNvSpPr>
          <p:nvPr>
            <p:ph type="body" idx="2"/>
          </p:nvPr>
        </p:nvSpPr>
        <p:spPr>
          <a:xfrm>
            <a:off x="840575" y="863700"/>
            <a:ext cx="7897908" cy="31959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1800"/>
              <a:buNone/>
            </a:pPr>
            <a:r>
              <a:rPr lang="en-US" sz="1800" dirty="0" err="1"/>
              <a:t>Gebruik</a:t>
            </a:r>
            <a:r>
              <a:rPr lang="en-US" sz="1800" dirty="0"/>
              <a:t> </a:t>
            </a:r>
            <a:r>
              <a:rPr lang="en-US" sz="1800" dirty="0" err="1"/>
              <a:t>een</a:t>
            </a:r>
            <a:r>
              <a:rPr lang="en-US" sz="1800" dirty="0"/>
              <a:t> </a:t>
            </a:r>
            <a:r>
              <a:rPr lang="en-US" sz="1800" dirty="0" err="1"/>
              <a:t>zoekmachine</a:t>
            </a:r>
            <a:r>
              <a:rPr lang="en-US" sz="1800" dirty="0"/>
              <a:t> (Google of </a:t>
            </a:r>
            <a:r>
              <a:rPr lang="en-US" sz="1800" dirty="0" err="1"/>
              <a:t>gelijkaardig</a:t>
            </a:r>
            <a:r>
              <a:rPr lang="en-US" sz="1800" dirty="0"/>
              <a:t>) </a:t>
            </a:r>
            <a:r>
              <a:rPr lang="en-US" sz="1800" dirty="0" err="1"/>
              <a:t>en</a:t>
            </a:r>
            <a:r>
              <a:rPr lang="en-US" sz="1800" dirty="0"/>
              <a:t> </a:t>
            </a:r>
            <a:r>
              <a:rPr lang="en-US" sz="1800" dirty="0" err="1"/>
              <a:t>zoek</a:t>
            </a:r>
            <a:r>
              <a:rPr lang="en-US" sz="1800" dirty="0"/>
              <a:t> </a:t>
            </a:r>
            <a:r>
              <a:rPr lang="en-US" sz="1800" dirty="0" err="1"/>
              <a:t>naar</a:t>
            </a:r>
            <a:r>
              <a:rPr lang="en-US" sz="1800" dirty="0"/>
              <a:t> </a:t>
            </a:r>
            <a:r>
              <a:rPr lang="en-US" sz="1800" dirty="0" err="1"/>
              <a:t>producten</a:t>
            </a:r>
            <a:r>
              <a:rPr lang="en-US" sz="1800" dirty="0"/>
              <a:t>/</a:t>
            </a:r>
            <a:r>
              <a:rPr lang="en-US" sz="1800" dirty="0" err="1"/>
              <a:t>diensten</a:t>
            </a:r>
            <a:r>
              <a:rPr lang="en-US" sz="1800" dirty="0"/>
              <a:t>. </a:t>
            </a:r>
            <a:r>
              <a:rPr lang="en-US" sz="1800" dirty="0" err="1"/>
              <a:t>Tussen</a:t>
            </a:r>
            <a:r>
              <a:rPr lang="en-US" sz="1800" dirty="0"/>
              <a:t> de </a:t>
            </a:r>
            <a:r>
              <a:rPr lang="en-US" sz="1800" dirty="0" err="1"/>
              <a:t>resultaten</a:t>
            </a:r>
            <a:r>
              <a:rPr lang="en-US" sz="1800" dirty="0"/>
              <a:t> </a:t>
            </a:r>
            <a:r>
              <a:rPr lang="en-US" sz="1800" dirty="0" err="1"/>
              <a:t>zie</a:t>
            </a:r>
            <a:r>
              <a:rPr lang="en-US" sz="1800" dirty="0"/>
              <a:t> je </a:t>
            </a:r>
            <a:r>
              <a:rPr lang="en-US" sz="1800" dirty="0" err="1"/>
              <a:t>waarschijnlijk</a:t>
            </a:r>
            <a:r>
              <a:rPr lang="en-US" sz="1800" dirty="0"/>
              <a:t> </a:t>
            </a:r>
            <a:r>
              <a:rPr lang="en-US" sz="1800" dirty="0" err="1"/>
              <a:t>zoekadvertenties</a:t>
            </a:r>
            <a:r>
              <a:rPr lang="en-US" sz="1800" dirty="0"/>
              <a:t>, </a:t>
            </a:r>
            <a:r>
              <a:rPr lang="en-US" sz="1800" dirty="0" err="1"/>
              <a:t>winkeladvertenties</a:t>
            </a:r>
            <a:r>
              <a:rPr lang="en-US" sz="1800" dirty="0"/>
              <a:t> </a:t>
            </a:r>
            <a:r>
              <a:rPr lang="en-US" sz="1800" dirty="0" err="1"/>
              <a:t>en</a:t>
            </a:r>
            <a:r>
              <a:rPr lang="en-US" sz="1800" dirty="0"/>
              <a:t> </a:t>
            </a:r>
            <a:r>
              <a:rPr lang="en-US" sz="1800" dirty="0" err="1"/>
              <a:t>lokale</a:t>
            </a:r>
            <a:r>
              <a:rPr lang="en-US" sz="1800" dirty="0"/>
              <a:t> </a:t>
            </a:r>
            <a:r>
              <a:rPr lang="en-US" sz="1800" dirty="0" err="1"/>
              <a:t>advertenties</a:t>
            </a:r>
            <a:r>
              <a:rPr lang="en-US" sz="1800" dirty="0"/>
              <a:t>. </a:t>
            </a:r>
            <a:endParaRPr dirty="0"/>
          </a:p>
          <a:p>
            <a:pPr marL="0" lvl="0" indent="0" algn="l" rtl="0">
              <a:lnSpc>
                <a:spcPct val="100000"/>
              </a:lnSpc>
              <a:spcBef>
                <a:spcPts val="600"/>
              </a:spcBef>
              <a:spcAft>
                <a:spcPts val="0"/>
              </a:spcAft>
              <a:buClr>
                <a:srgbClr val="D12477"/>
              </a:buClr>
              <a:buSzPts val="1800"/>
              <a:buNone/>
            </a:pPr>
            <a:r>
              <a:rPr lang="en-US" sz="1800" b="1" dirty="0" err="1">
                <a:solidFill>
                  <a:srgbClr val="D12477"/>
                </a:solidFill>
              </a:rPr>
              <a:t>Analyseer</a:t>
            </a:r>
            <a:r>
              <a:rPr lang="en-US" sz="1800" b="1" dirty="0">
                <a:solidFill>
                  <a:srgbClr val="D12477"/>
                </a:solidFill>
              </a:rPr>
              <a:t> </a:t>
            </a:r>
            <a:r>
              <a:rPr lang="en-US" sz="1800" b="1" dirty="0" err="1">
                <a:solidFill>
                  <a:srgbClr val="D12477"/>
                </a:solidFill>
              </a:rPr>
              <a:t>een</a:t>
            </a:r>
            <a:r>
              <a:rPr lang="en-US" sz="1800" b="1" dirty="0">
                <a:solidFill>
                  <a:srgbClr val="D12477"/>
                </a:solidFill>
              </a:rPr>
              <a:t> </a:t>
            </a:r>
            <a:r>
              <a:rPr lang="en-US" sz="1800" b="1" dirty="0" err="1">
                <a:solidFill>
                  <a:srgbClr val="D12477"/>
                </a:solidFill>
              </a:rPr>
              <a:t>paar</a:t>
            </a:r>
            <a:r>
              <a:rPr lang="en-US" sz="1800" b="1" dirty="0">
                <a:solidFill>
                  <a:srgbClr val="D12477"/>
                </a:solidFill>
              </a:rPr>
              <a:t> </a:t>
            </a:r>
            <a:r>
              <a:rPr lang="en-US" sz="1800" b="1" dirty="0" err="1">
                <a:solidFill>
                  <a:srgbClr val="D12477"/>
                </a:solidFill>
              </a:rPr>
              <a:t>verschillende</a:t>
            </a:r>
            <a:r>
              <a:rPr lang="en-US" sz="1800" b="1" dirty="0">
                <a:solidFill>
                  <a:srgbClr val="D12477"/>
                </a:solidFill>
              </a:rPr>
              <a:t> </a:t>
            </a:r>
            <a:r>
              <a:rPr lang="en-US" sz="1800" b="1" u="sng" dirty="0" err="1">
                <a:solidFill>
                  <a:srgbClr val="D12477"/>
                </a:solidFill>
              </a:rPr>
              <a:t>zoekadvertenties</a:t>
            </a:r>
            <a:r>
              <a:rPr lang="en-US" sz="1800" b="1" u="sng" dirty="0">
                <a:solidFill>
                  <a:srgbClr val="D12477"/>
                </a:solidFill>
              </a:rPr>
              <a:t> </a:t>
            </a:r>
            <a:r>
              <a:rPr lang="en-US" sz="1800" b="1" dirty="0" err="1">
                <a:solidFill>
                  <a:srgbClr val="D12477"/>
                </a:solidFill>
              </a:rPr>
              <a:t>voor</a:t>
            </a:r>
            <a:r>
              <a:rPr lang="en-US" sz="1800" b="1" dirty="0">
                <a:solidFill>
                  <a:srgbClr val="D12477"/>
                </a:solidFill>
              </a:rPr>
              <a:t> </a:t>
            </a:r>
            <a:r>
              <a:rPr lang="en-US" sz="1800" b="1" dirty="0" err="1">
                <a:solidFill>
                  <a:srgbClr val="D12477"/>
                </a:solidFill>
              </a:rPr>
              <a:t>vergelijkbare</a:t>
            </a:r>
            <a:r>
              <a:rPr lang="en-US" sz="1800" b="1" dirty="0">
                <a:solidFill>
                  <a:srgbClr val="D12477"/>
                </a:solidFill>
              </a:rPr>
              <a:t> </a:t>
            </a:r>
            <a:r>
              <a:rPr lang="en-US" sz="1800" b="1" dirty="0" err="1">
                <a:solidFill>
                  <a:srgbClr val="D12477"/>
                </a:solidFill>
              </a:rPr>
              <a:t>producten</a:t>
            </a:r>
            <a:r>
              <a:rPr lang="en-US" sz="1800" b="1" dirty="0">
                <a:solidFill>
                  <a:srgbClr val="D12477"/>
                </a:solidFill>
              </a:rPr>
              <a:t>.</a:t>
            </a:r>
            <a:endParaRPr dirty="0"/>
          </a:p>
          <a:p>
            <a:pPr marL="285750" lvl="0" indent="-285750" algn="l" rtl="0">
              <a:lnSpc>
                <a:spcPct val="100000"/>
              </a:lnSpc>
              <a:spcBef>
                <a:spcPts val="600"/>
              </a:spcBef>
              <a:spcAft>
                <a:spcPts val="0"/>
              </a:spcAft>
              <a:buClr>
                <a:srgbClr val="D12477"/>
              </a:buClr>
              <a:buSzPts val="1600"/>
              <a:buFont typeface="Arial"/>
              <a:buChar char="●"/>
            </a:pPr>
            <a:r>
              <a:rPr lang="en-US" sz="1600" dirty="0"/>
              <a:t>Zou je op de </a:t>
            </a:r>
            <a:r>
              <a:rPr lang="en-US" sz="1600" dirty="0" err="1"/>
              <a:t>advertentie</a:t>
            </a:r>
            <a:r>
              <a:rPr lang="en-US" sz="1600" dirty="0"/>
              <a:t> </a:t>
            </a:r>
            <a:r>
              <a:rPr lang="en-US" sz="1600" dirty="0" err="1"/>
              <a:t>klikken</a:t>
            </a:r>
            <a:r>
              <a:rPr lang="en-US" sz="1600" dirty="0"/>
              <a:t>?  </a:t>
            </a:r>
            <a:r>
              <a:rPr lang="en-US" sz="1600" dirty="0" err="1"/>
              <a:t>Waarom</a:t>
            </a:r>
            <a:r>
              <a:rPr lang="en-US" sz="1600" dirty="0"/>
              <a:t>? </a:t>
            </a:r>
            <a:endParaRPr dirty="0"/>
          </a:p>
          <a:p>
            <a:pPr marL="285750" lvl="0" indent="-285750" algn="l" rtl="0">
              <a:lnSpc>
                <a:spcPct val="100000"/>
              </a:lnSpc>
              <a:spcBef>
                <a:spcPts val="600"/>
              </a:spcBef>
              <a:spcAft>
                <a:spcPts val="0"/>
              </a:spcAft>
              <a:buClr>
                <a:srgbClr val="D12477"/>
              </a:buClr>
              <a:buSzPts val="1600"/>
              <a:buFont typeface="Arial"/>
              <a:buChar char="●"/>
            </a:pPr>
            <a:r>
              <a:rPr lang="en-US" sz="1600" dirty="0" err="1"/>
              <a:t>Welke</a:t>
            </a:r>
            <a:r>
              <a:rPr lang="en-US" sz="1600" dirty="0"/>
              <a:t> </a:t>
            </a:r>
            <a:r>
              <a:rPr lang="en-US" sz="1600" dirty="0" err="1"/>
              <a:t>elementen</a:t>
            </a:r>
            <a:r>
              <a:rPr lang="en-US" sz="1600" dirty="0"/>
              <a:t> </a:t>
            </a:r>
            <a:r>
              <a:rPr lang="en-US" sz="1600" dirty="0" err="1"/>
              <a:t>zitten</a:t>
            </a:r>
            <a:r>
              <a:rPr lang="en-US" sz="1600" dirty="0"/>
              <a:t> er </a:t>
            </a:r>
            <a:r>
              <a:rPr lang="en-US" sz="1600" dirty="0" err="1"/>
              <a:t>goed</a:t>
            </a:r>
            <a:r>
              <a:rPr lang="en-US" sz="1600" dirty="0"/>
              <a:t> in?</a:t>
            </a:r>
            <a:endParaRPr sz="1600" dirty="0"/>
          </a:p>
          <a:p>
            <a:pPr marL="285750" lvl="0" indent="-184150" algn="l" rtl="0">
              <a:lnSpc>
                <a:spcPct val="100000"/>
              </a:lnSpc>
              <a:spcBef>
                <a:spcPts val="600"/>
              </a:spcBef>
              <a:spcAft>
                <a:spcPts val="0"/>
              </a:spcAft>
              <a:buSzPts val="1600"/>
              <a:buNone/>
            </a:pPr>
            <a:endParaRPr sz="1600" dirty="0"/>
          </a:p>
          <a:p>
            <a:pPr marL="0" lvl="0" indent="0" algn="l" rtl="0">
              <a:lnSpc>
                <a:spcPct val="100000"/>
              </a:lnSpc>
              <a:spcBef>
                <a:spcPts val="600"/>
              </a:spcBef>
              <a:spcAft>
                <a:spcPts val="0"/>
              </a:spcAft>
              <a:buSzPts val="1500"/>
              <a:buNone/>
            </a:pPr>
            <a:r>
              <a:rPr lang="en-US" sz="1800" b="1" dirty="0">
                <a:solidFill>
                  <a:srgbClr val="D12477"/>
                </a:solidFill>
              </a:rPr>
              <a:t>Doe </a:t>
            </a:r>
            <a:r>
              <a:rPr lang="en-US" sz="1800" b="1" dirty="0" err="1">
                <a:solidFill>
                  <a:srgbClr val="D12477"/>
                </a:solidFill>
              </a:rPr>
              <a:t>hetzelfde</a:t>
            </a:r>
            <a:r>
              <a:rPr lang="en-US" sz="1800" b="1" dirty="0">
                <a:solidFill>
                  <a:srgbClr val="D12477"/>
                </a:solidFill>
              </a:rPr>
              <a:t> </a:t>
            </a:r>
            <a:r>
              <a:rPr lang="en-US" sz="1800" b="1" dirty="0" err="1">
                <a:solidFill>
                  <a:srgbClr val="D12477"/>
                </a:solidFill>
              </a:rPr>
              <a:t>voor</a:t>
            </a:r>
            <a:r>
              <a:rPr lang="en-US" sz="1800" b="1" dirty="0">
                <a:solidFill>
                  <a:srgbClr val="D12477"/>
                </a:solidFill>
              </a:rPr>
              <a:t> </a:t>
            </a:r>
            <a:r>
              <a:rPr lang="en-US" sz="1800" b="1" dirty="0" err="1">
                <a:solidFill>
                  <a:srgbClr val="D12477"/>
                </a:solidFill>
              </a:rPr>
              <a:t>andere</a:t>
            </a:r>
            <a:r>
              <a:rPr lang="en-US" sz="1800" b="1" dirty="0">
                <a:solidFill>
                  <a:srgbClr val="D12477"/>
                </a:solidFill>
              </a:rPr>
              <a:t> </a:t>
            </a:r>
            <a:r>
              <a:rPr lang="en-US" sz="1800" b="1" dirty="0" err="1">
                <a:solidFill>
                  <a:srgbClr val="D12477"/>
                </a:solidFill>
              </a:rPr>
              <a:t>soorten</a:t>
            </a:r>
            <a:r>
              <a:rPr lang="en-US" sz="1800" b="1" dirty="0">
                <a:solidFill>
                  <a:srgbClr val="D12477"/>
                </a:solidFill>
              </a:rPr>
              <a:t> </a:t>
            </a:r>
            <a:r>
              <a:rPr lang="en-US" sz="1800" b="1" dirty="0" err="1">
                <a:solidFill>
                  <a:srgbClr val="D12477"/>
                </a:solidFill>
              </a:rPr>
              <a:t>advertenties</a:t>
            </a:r>
            <a:r>
              <a:rPr lang="en-US" sz="1800" b="1" dirty="0">
                <a:solidFill>
                  <a:srgbClr val="D12477"/>
                </a:solidFill>
              </a:rPr>
              <a:t>.</a:t>
            </a:r>
            <a:endParaRPr sz="1800" b="1" dirty="0">
              <a:solidFill>
                <a:srgbClr val="D12477"/>
              </a:solidFill>
            </a:endParaRPr>
          </a:p>
          <a:p>
            <a:pPr marL="0" lvl="0" indent="0" algn="l" rtl="0">
              <a:lnSpc>
                <a:spcPct val="100000"/>
              </a:lnSpc>
              <a:spcBef>
                <a:spcPts val="600"/>
              </a:spcBef>
              <a:spcAft>
                <a:spcPts val="0"/>
              </a:spcAft>
              <a:buSzPts val="1500"/>
              <a:buNone/>
            </a:pPr>
            <a:r>
              <a:rPr lang="en-US" sz="1600" dirty="0" err="1"/>
              <a:t>Welke</a:t>
            </a:r>
            <a:r>
              <a:rPr lang="en-US" sz="1600" dirty="0"/>
              <a:t> </a:t>
            </a:r>
            <a:r>
              <a:rPr lang="en-US" sz="1600" dirty="0" err="1"/>
              <a:t>elementen</a:t>
            </a:r>
            <a:r>
              <a:rPr lang="en-US" sz="1600" dirty="0"/>
              <a:t> </a:t>
            </a:r>
            <a:r>
              <a:rPr lang="en-US" sz="1600" dirty="0" err="1"/>
              <a:t>maken</a:t>
            </a:r>
            <a:r>
              <a:rPr lang="en-US" sz="1600" dirty="0"/>
              <a:t> ze </a:t>
            </a:r>
            <a:r>
              <a:rPr lang="en-US" sz="1600" dirty="0" err="1"/>
              <a:t>aantrekkelijk</a:t>
            </a:r>
            <a:r>
              <a:rPr lang="en-US" sz="1600" dirty="0"/>
              <a:t>?</a:t>
            </a:r>
            <a:endParaRPr sz="1600" dirty="0"/>
          </a:p>
          <a:p>
            <a:pPr marL="0" lvl="0" indent="0" algn="l" rtl="0">
              <a:lnSpc>
                <a:spcPct val="100000"/>
              </a:lnSpc>
              <a:spcBef>
                <a:spcPts val="600"/>
              </a:spcBef>
              <a:spcAft>
                <a:spcPts val="0"/>
              </a:spcAft>
              <a:buSzPts val="1500"/>
              <a:buNone/>
            </a:pPr>
            <a:r>
              <a:rPr lang="en-US" sz="1600" dirty="0" err="1"/>
              <a:t>Presenteer</a:t>
            </a:r>
            <a:r>
              <a:rPr lang="en-US" sz="1600" dirty="0"/>
              <a:t> je </a:t>
            </a:r>
            <a:r>
              <a:rPr lang="en-US" sz="1600" dirty="0" err="1"/>
              <a:t>bevindingen</a:t>
            </a:r>
            <a:r>
              <a:rPr lang="en-US" sz="1600" dirty="0"/>
              <a:t> </a:t>
            </a:r>
            <a:r>
              <a:rPr lang="en-US" sz="1600" dirty="0" err="1"/>
              <a:t>aan</a:t>
            </a:r>
            <a:r>
              <a:rPr lang="en-US" sz="1600" dirty="0"/>
              <a:t> de hand van </a:t>
            </a:r>
            <a:r>
              <a:rPr lang="en-US" sz="1600" dirty="0" err="1"/>
              <a:t>een</a:t>
            </a:r>
            <a:r>
              <a:rPr lang="en-US" sz="1600" dirty="0"/>
              <a:t> ppt. </a:t>
            </a:r>
            <a:r>
              <a:rPr lang="en-US" sz="1600" dirty="0" err="1"/>
              <a:t>Benodigde</a:t>
            </a:r>
            <a:r>
              <a:rPr lang="en-US" sz="1600" dirty="0"/>
              <a:t> </a:t>
            </a:r>
            <a:r>
              <a:rPr lang="en-US" sz="1600" dirty="0" err="1"/>
              <a:t>tijd</a:t>
            </a:r>
            <a:r>
              <a:rPr lang="en-US" sz="1600" dirty="0"/>
              <a:t> 20-30 </a:t>
            </a:r>
            <a:r>
              <a:rPr lang="en-US" sz="1600" dirty="0" err="1"/>
              <a:t>minuten</a:t>
            </a:r>
            <a:r>
              <a:rPr lang="en-US" sz="1600" dirty="0"/>
              <a:t>.</a:t>
            </a:r>
            <a:endParaRPr sz="1600" dirty="0"/>
          </a:p>
          <a:p>
            <a:pPr marL="0" lvl="0" indent="0" algn="l" rtl="0">
              <a:lnSpc>
                <a:spcPct val="150000"/>
              </a:lnSpc>
              <a:spcBef>
                <a:spcPts val="0"/>
              </a:spcBef>
              <a:spcAft>
                <a:spcPts val="0"/>
              </a:spcAft>
              <a:buClr>
                <a:schemeClr val="lt1"/>
              </a:buClr>
              <a:buSzPts val="1600"/>
              <a:buNone/>
            </a:pPr>
            <a:endParaRPr sz="16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Shape 200"/>
        <p:cNvGrpSpPr/>
        <p:nvPr/>
      </p:nvGrpSpPr>
      <p:grpSpPr>
        <a:xfrm>
          <a:off x="0" y="0"/>
          <a:ext cx="0" cy="0"/>
          <a:chOff x="0" y="0"/>
          <a:chExt cx="0" cy="0"/>
        </a:xfrm>
      </p:grpSpPr>
      <p:sp>
        <p:nvSpPr>
          <p:cNvPr id="201" name="Google Shape;201;p12"/>
          <p:cNvSpPr txBox="1">
            <a:spLocks noGrp="1"/>
          </p:cNvSpPr>
          <p:nvPr>
            <p:ph type="body" idx="1"/>
          </p:nvPr>
        </p:nvSpPr>
        <p:spPr>
          <a:xfrm>
            <a:off x="975750" y="1009900"/>
            <a:ext cx="7192500" cy="2589900"/>
          </a:xfrm>
          <a:prstGeom prst="rect">
            <a:avLst/>
          </a:prstGeom>
          <a:noFill/>
          <a:ln>
            <a:noFill/>
          </a:ln>
        </p:spPr>
        <p:txBody>
          <a:bodyPr spcFirstLastPara="1" wrap="square" lIns="91425" tIns="91425" rIns="91425" bIns="91425" anchor="ctr" anchorCtr="0">
            <a:normAutofit/>
          </a:bodyPr>
          <a:lstStyle/>
          <a:p>
            <a:pPr marL="0" lvl="0" indent="0" algn="l" rtl="0">
              <a:lnSpc>
                <a:spcPct val="90000"/>
              </a:lnSpc>
              <a:spcBef>
                <a:spcPts val="0"/>
              </a:spcBef>
              <a:spcAft>
                <a:spcPts val="0"/>
              </a:spcAft>
              <a:buSzPts val="2100"/>
              <a:buNone/>
            </a:pPr>
            <a:r>
              <a:rPr lang="en-US"/>
              <a:t>Na het uitvoeren van de vooropdracht hebben je leerlingen de theoretische kennis die nodig is voor het maken van een Google Advertentiecampagne. </a:t>
            </a:r>
            <a:endParaRPr/>
          </a:p>
          <a:p>
            <a:pPr marL="0" lvl="0" indent="0" algn="l" rtl="0">
              <a:lnSpc>
                <a:spcPct val="90000"/>
              </a:lnSpc>
              <a:spcBef>
                <a:spcPts val="0"/>
              </a:spcBef>
              <a:spcAft>
                <a:spcPts val="0"/>
              </a:spcAft>
              <a:buSzPts val="2100"/>
              <a:buNone/>
            </a:pPr>
            <a:endParaRPr/>
          </a:p>
          <a:p>
            <a:pPr marL="0" lvl="0" indent="0" algn="l" rtl="0">
              <a:lnSpc>
                <a:spcPct val="90000"/>
              </a:lnSpc>
              <a:spcBef>
                <a:spcPts val="0"/>
              </a:spcBef>
              <a:spcAft>
                <a:spcPts val="0"/>
              </a:spcAft>
              <a:buSzPts val="2100"/>
              <a:buNone/>
            </a:pPr>
            <a:r>
              <a:rPr lang="en-US"/>
              <a:t>De volgende stap is om dit in een echte Google-omgeving te laten gebeuren. Hiervoor hebben jij of je leerlingen een Google Ads account* nodig.</a:t>
            </a:r>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05"/>
        <p:cNvGrpSpPr/>
        <p:nvPr/>
      </p:nvGrpSpPr>
      <p:grpSpPr>
        <a:xfrm>
          <a:off x="0" y="0"/>
          <a:ext cx="0" cy="0"/>
          <a:chOff x="0" y="0"/>
          <a:chExt cx="0" cy="0"/>
        </a:xfrm>
      </p:grpSpPr>
      <p:sp>
        <p:nvSpPr>
          <p:cNvPr id="206" name="Google Shape;206;p13"/>
          <p:cNvSpPr txBox="1">
            <a:spLocks noGrp="1"/>
          </p:cNvSpPr>
          <p:nvPr>
            <p:ph type="body" idx="1"/>
          </p:nvPr>
        </p:nvSpPr>
        <p:spPr>
          <a:xfrm>
            <a:off x="4278566" y="613743"/>
            <a:ext cx="4067175" cy="3381953"/>
          </a:xfrm>
          <a:prstGeom prst="rect">
            <a:avLst/>
          </a:prstGeom>
          <a:noFill/>
          <a:ln>
            <a:noFill/>
          </a:ln>
        </p:spPr>
        <p:txBody>
          <a:bodyPr spcFirstLastPara="1" wrap="square" lIns="91425" tIns="45700" rIns="91425" bIns="45700" anchor="t" anchorCtr="0">
            <a:normAutofit/>
          </a:bodyPr>
          <a:lstStyle/>
          <a:p>
            <a:pPr marL="457200" lvl="0" indent="-228600" algn="l" rtl="0">
              <a:lnSpc>
                <a:spcPct val="90000"/>
              </a:lnSpc>
              <a:spcBef>
                <a:spcPts val="750"/>
              </a:spcBef>
              <a:spcAft>
                <a:spcPts val="0"/>
              </a:spcAft>
              <a:buClr>
                <a:srgbClr val="161249"/>
              </a:buClr>
              <a:buSzPts val="2100"/>
              <a:buNone/>
            </a:pPr>
            <a:r>
              <a:rPr lang="en-US"/>
              <a:t>Hoe kom ik bij Google Ads? </a:t>
            </a:r>
            <a:endParaRPr/>
          </a:p>
          <a:p>
            <a:pPr marL="457200" lvl="0" indent="-228600" algn="l" rtl="0">
              <a:lnSpc>
                <a:spcPct val="90000"/>
              </a:lnSpc>
              <a:spcBef>
                <a:spcPts val="750"/>
              </a:spcBef>
              <a:spcAft>
                <a:spcPts val="0"/>
              </a:spcAft>
              <a:buClr>
                <a:srgbClr val="161249"/>
              </a:buClr>
              <a:buSzPts val="2100"/>
              <a:buNone/>
            </a:pPr>
            <a:endParaRPr/>
          </a:p>
          <a:p>
            <a:pPr marL="571500" lvl="0" indent="-342900" algn="l" rtl="0">
              <a:lnSpc>
                <a:spcPct val="90000"/>
              </a:lnSpc>
              <a:spcBef>
                <a:spcPts val="750"/>
              </a:spcBef>
              <a:spcAft>
                <a:spcPts val="0"/>
              </a:spcAft>
              <a:buSzPts val="2100"/>
              <a:buFont typeface="Arial"/>
              <a:buChar char="•"/>
            </a:pPr>
            <a:r>
              <a:rPr lang="en-US"/>
              <a:t>Schrijf 'Google Ads' in het URL-veld</a:t>
            </a:r>
            <a:endParaRPr/>
          </a:p>
          <a:p>
            <a:pPr marL="571500" lvl="0" indent="-342900" algn="l" rtl="0">
              <a:lnSpc>
                <a:spcPct val="90000"/>
              </a:lnSpc>
              <a:spcBef>
                <a:spcPts val="750"/>
              </a:spcBef>
              <a:spcAft>
                <a:spcPts val="0"/>
              </a:spcAft>
              <a:buSzPts val="2100"/>
              <a:buFont typeface="Arial"/>
              <a:buChar char="•"/>
            </a:pPr>
            <a:r>
              <a:rPr lang="en-US"/>
              <a:t>Klik op 'nu starten</a:t>
            </a:r>
            <a:endParaRPr/>
          </a:p>
          <a:p>
            <a:pPr marL="571500" lvl="0" indent="-342900" algn="l" rtl="0">
              <a:lnSpc>
                <a:spcPct val="90000"/>
              </a:lnSpc>
              <a:spcBef>
                <a:spcPts val="750"/>
              </a:spcBef>
              <a:spcAft>
                <a:spcPts val="0"/>
              </a:spcAft>
              <a:buSzPts val="2100"/>
              <a:buFont typeface="Arial"/>
              <a:buChar char="•"/>
            </a:pPr>
            <a:r>
              <a:rPr lang="en-US"/>
              <a:t>Organisatorische gegevens invullen (URL, bedrijfstak, enz.)  </a:t>
            </a:r>
            <a:endParaRPr/>
          </a:p>
          <a:p>
            <a:pPr marL="571500" lvl="0" indent="-342900" algn="l" rtl="0">
              <a:lnSpc>
                <a:spcPct val="90000"/>
              </a:lnSpc>
              <a:spcBef>
                <a:spcPts val="750"/>
              </a:spcBef>
              <a:spcAft>
                <a:spcPts val="0"/>
              </a:spcAft>
              <a:buSzPts val="2100"/>
              <a:buFont typeface="Arial"/>
              <a:buChar char="•"/>
            </a:pPr>
            <a:r>
              <a:rPr lang="en-US"/>
              <a:t>Begin bij stap 1 </a:t>
            </a:r>
            <a:endParaRPr/>
          </a:p>
        </p:txBody>
      </p:sp>
      <p:pic>
        <p:nvPicPr>
          <p:cNvPr id="207" name="Google Shape;207;p13"/>
          <p:cNvPicPr preferRelativeResize="0"/>
          <p:nvPr/>
        </p:nvPicPr>
        <p:blipFill rotWithShape="1">
          <a:blip r:embed="rId3">
            <a:alphaModFix/>
          </a:blip>
          <a:srcRect/>
          <a:stretch/>
        </p:blipFill>
        <p:spPr>
          <a:xfrm>
            <a:off x="1286475" y="1153525"/>
            <a:ext cx="1914525" cy="239077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11"/>
        <p:cNvGrpSpPr/>
        <p:nvPr/>
      </p:nvGrpSpPr>
      <p:grpSpPr>
        <a:xfrm>
          <a:off x="0" y="0"/>
          <a:ext cx="0" cy="0"/>
          <a:chOff x="0" y="0"/>
          <a:chExt cx="0" cy="0"/>
        </a:xfrm>
      </p:grpSpPr>
      <p:sp>
        <p:nvSpPr>
          <p:cNvPr id="212" name="Google Shape;212;p6"/>
          <p:cNvSpPr txBox="1">
            <a:spLocks noGrp="1"/>
          </p:cNvSpPr>
          <p:nvPr>
            <p:ph type="title"/>
          </p:nvPr>
        </p:nvSpPr>
        <p:spPr>
          <a:xfrm>
            <a:off x="561974" y="259762"/>
            <a:ext cx="3886199" cy="994172"/>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rgbClr val="D12477"/>
              </a:buClr>
              <a:buSzPts val="3600"/>
              <a:buFont typeface="Arial"/>
              <a:buNone/>
            </a:pPr>
            <a:r>
              <a:rPr lang="en-US" sz="3200" dirty="0" err="1">
                <a:solidFill>
                  <a:srgbClr val="D12477"/>
                </a:solidFill>
              </a:rPr>
              <a:t>Stap</a:t>
            </a:r>
            <a:r>
              <a:rPr lang="en-US" sz="3200" dirty="0">
                <a:solidFill>
                  <a:srgbClr val="D12477"/>
                </a:solidFill>
              </a:rPr>
              <a:t> 1 </a:t>
            </a:r>
            <a:r>
              <a:rPr lang="en-US" sz="3200" dirty="0"/>
              <a:t>- </a:t>
            </a:r>
            <a:r>
              <a:rPr lang="en-US" sz="3200" dirty="0" err="1"/>
              <a:t>Selecteer</a:t>
            </a:r>
            <a:r>
              <a:rPr lang="en-US" sz="3200" dirty="0"/>
              <a:t> </a:t>
            </a:r>
            <a:r>
              <a:rPr lang="en-US" sz="3200" dirty="0" err="1"/>
              <a:t>campagnetype</a:t>
            </a:r>
            <a:endParaRPr sz="3200" dirty="0"/>
          </a:p>
        </p:txBody>
      </p:sp>
      <p:sp>
        <p:nvSpPr>
          <p:cNvPr id="213" name="Google Shape;213;p6"/>
          <p:cNvSpPr txBox="1">
            <a:spLocks noGrp="1"/>
          </p:cNvSpPr>
          <p:nvPr>
            <p:ph type="body" idx="1"/>
          </p:nvPr>
        </p:nvSpPr>
        <p:spPr>
          <a:xfrm>
            <a:off x="171449" y="1253934"/>
            <a:ext cx="4639090" cy="32649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rgbClr val="161249"/>
              </a:buClr>
              <a:buSzPts val="1500"/>
              <a:buNone/>
            </a:pPr>
            <a:r>
              <a:rPr lang="en-US" sz="1400" dirty="0" err="1"/>
              <a:t>Ondanks</a:t>
            </a:r>
            <a:r>
              <a:rPr lang="en-US" sz="1400" dirty="0"/>
              <a:t> </a:t>
            </a:r>
            <a:r>
              <a:rPr lang="en-US" sz="1400" dirty="0" err="1"/>
              <a:t>zoekmachineadvertenties</a:t>
            </a:r>
            <a:r>
              <a:rPr lang="en-US" sz="1400" dirty="0"/>
              <a:t> </a:t>
            </a:r>
            <a:r>
              <a:rPr lang="en-US" sz="1400" dirty="0" err="1"/>
              <a:t>kun</a:t>
            </a:r>
            <a:r>
              <a:rPr lang="en-US" sz="1400" dirty="0"/>
              <a:t> je </a:t>
            </a:r>
            <a:r>
              <a:rPr lang="en-US" sz="1400" dirty="0" err="1"/>
              <a:t>andere</a:t>
            </a:r>
            <a:r>
              <a:rPr lang="en-US" sz="1400" dirty="0"/>
              <a:t> </a:t>
            </a:r>
            <a:r>
              <a:rPr lang="en-US" sz="1400" dirty="0" err="1"/>
              <a:t>advertenties</a:t>
            </a:r>
            <a:r>
              <a:rPr lang="en-US" sz="1400" dirty="0"/>
              <a:t> </a:t>
            </a:r>
            <a:r>
              <a:rPr lang="en-US" sz="1400" dirty="0" err="1"/>
              <a:t>kopen</a:t>
            </a:r>
            <a:r>
              <a:rPr lang="en-US" sz="1400" dirty="0"/>
              <a:t> (</a:t>
            </a:r>
            <a:r>
              <a:rPr lang="en-US" sz="1400" dirty="0" err="1"/>
              <a:t>zie</a:t>
            </a:r>
            <a:r>
              <a:rPr lang="en-US" sz="1400" dirty="0"/>
              <a:t> </a:t>
            </a:r>
            <a:r>
              <a:rPr lang="en-US" sz="1400" dirty="0" err="1"/>
              <a:t>afbeelding</a:t>
            </a:r>
            <a:r>
              <a:rPr lang="en-US" sz="1400" dirty="0"/>
              <a:t>)</a:t>
            </a:r>
            <a:endParaRPr sz="1400" dirty="0"/>
          </a:p>
          <a:p>
            <a:pPr marL="285750" lvl="0" indent="-285750" algn="l" rtl="0">
              <a:lnSpc>
                <a:spcPct val="100000"/>
              </a:lnSpc>
              <a:spcBef>
                <a:spcPts val="1200"/>
              </a:spcBef>
              <a:spcAft>
                <a:spcPts val="0"/>
              </a:spcAft>
              <a:buClr>
                <a:srgbClr val="D12477"/>
              </a:buClr>
              <a:buSzPts val="1500"/>
              <a:buFont typeface="Noto Sans Symbols"/>
              <a:buChar char="⮚"/>
            </a:pPr>
            <a:r>
              <a:rPr lang="en-US" sz="1400" dirty="0"/>
              <a:t>De </a:t>
            </a:r>
            <a:r>
              <a:rPr lang="en-US" sz="1400" b="0" i="0" dirty="0" err="1"/>
              <a:t>advertenties</a:t>
            </a:r>
            <a:r>
              <a:rPr lang="en-US" sz="1400" b="0" i="0" dirty="0"/>
              <a:t> </a:t>
            </a:r>
            <a:r>
              <a:rPr lang="en-US" sz="1400" b="0" i="0" dirty="0" err="1"/>
              <a:t>worden</a:t>
            </a:r>
            <a:r>
              <a:rPr lang="en-US" sz="1400" b="0" i="0" dirty="0"/>
              <a:t> </a:t>
            </a:r>
            <a:r>
              <a:rPr lang="en-US" sz="1400" b="0" i="0" dirty="0" err="1"/>
              <a:t>weergegeven</a:t>
            </a:r>
            <a:r>
              <a:rPr lang="en-US" sz="1400" b="0" i="0" dirty="0"/>
              <a:t> </a:t>
            </a:r>
            <a:r>
              <a:rPr lang="en-US" sz="1400" b="0" i="0" dirty="0" err="1"/>
              <a:t>wanneer</a:t>
            </a:r>
            <a:r>
              <a:rPr lang="en-US" sz="1400" b="0" i="0" dirty="0"/>
              <a:t> </a:t>
            </a:r>
            <a:r>
              <a:rPr lang="en-US" sz="1400" b="0" i="0" dirty="0" err="1"/>
              <a:t>mensen</a:t>
            </a:r>
            <a:r>
              <a:rPr lang="en-US" sz="1400" b="0" i="0" dirty="0"/>
              <a:t> </a:t>
            </a:r>
            <a:r>
              <a:rPr lang="en-US" sz="1400" b="0" i="0" dirty="0" err="1"/>
              <a:t>zoeken</a:t>
            </a:r>
            <a:r>
              <a:rPr lang="en-US" sz="1400" b="0" i="0" dirty="0"/>
              <a:t> </a:t>
            </a:r>
            <a:r>
              <a:rPr lang="en-US" sz="1400" b="0" i="0" dirty="0" err="1"/>
              <a:t>naar</a:t>
            </a:r>
            <a:r>
              <a:rPr lang="en-US" sz="1400" b="0" i="0" dirty="0"/>
              <a:t> </a:t>
            </a:r>
            <a:r>
              <a:rPr lang="en-US" sz="1400" b="0" i="0" dirty="0" err="1"/>
              <a:t>producten</a:t>
            </a:r>
            <a:r>
              <a:rPr lang="en-US" sz="1400" b="0" i="0" dirty="0"/>
              <a:t> of services </a:t>
            </a:r>
            <a:r>
              <a:rPr lang="en-US" sz="1400" b="0" i="0" dirty="0" err="1"/>
              <a:t>zoals</a:t>
            </a:r>
            <a:r>
              <a:rPr lang="en-US" sz="1400" b="0" i="0" dirty="0"/>
              <a:t> die van </a:t>
            </a:r>
            <a:r>
              <a:rPr lang="en-US" sz="1400" b="0" i="0" dirty="0" err="1"/>
              <a:t>jou</a:t>
            </a:r>
            <a:r>
              <a:rPr lang="en-US" sz="1400" b="0" i="0" dirty="0"/>
              <a:t>.</a:t>
            </a:r>
            <a:endParaRPr sz="2000" dirty="0"/>
          </a:p>
          <a:p>
            <a:pPr marL="285750" lvl="0" indent="-285750" algn="l" rtl="0">
              <a:lnSpc>
                <a:spcPct val="100000"/>
              </a:lnSpc>
              <a:spcBef>
                <a:spcPts val="1200"/>
              </a:spcBef>
              <a:spcAft>
                <a:spcPts val="0"/>
              </a:spcAft>
              <a:buClr>
                <a:srgbClr val="D12477"/>
              </a:buClr>
              <a:buSzPts val="1500"/>
              <a:buFont typeface="Noto Sans Symbols"/>
              <a:buChar char="⮚"/>
            </a:pPr>
            <a:r>
              <a:rPr lang="en-US" sz="1400" dirty="0" err="1"/>
              <a:t>Ondanks</a:t>
            </a:r>
            <a:r>
              <a:rPr lang="en-US" sz="1400" dirty="0"/>
              <a:t> Google </a:t>
            </a:r>
            <a:r>
              <a:rPr lang="en-US" sz="1400" dirty="0" err="1"/>
              <a:t>Zoeken</a:t>
            </a:r>
            <a:r>
              <a:rPr lang="en-US" sz="1400" dirty="0"/>
              <a:t> </a:t>
            </a:r>
            <a:r>
              <a:rPr lang="en-US" sz="1400" dirty="0" err="1"/>
              <a:t>en</a:t>
            </a:r>
            <a:r>
              <a:rPr lang="en-US" sz="1400" dirty="0"/>
              <a:t> </a:t>
            </a:r>
            <a:r>
              <a:rPr lang="en-US" sz="1400" dirty="0" err="1"/>
              <a:t>Kaarten</a:t>
            </a:r>
            <a:r>
              <a:rPr lang="en-US" sz="1400" dirty="0"/>
              <a:t> </a:t>
            </a:r>
            <a:r>
              <a:rPr lang="en-US" sz="1400" dirty="0" err="1"/>
              <a:t>worden</a:t>
            </a:r>
            <a:r>
              <a:rPr lang="en-US" sz="1400" dirty="0"/>
              <a:t> </a:t>
            </a:r>
            <a:r>
              <a:rPr lang="en-US" sz="1400" dirty="0" err="1"/>
              <a:t>uw</a:t>
            </a:r>
            <a:r>
              <a:rPr lang="en-US" sz="1400" dirty="0"/>
              <a:t> </a:t>
            </a:r>
            <a:r>
              <a:rPr lang="en-US" sz="1400" dirty="0" err="1"/>
              <a:t>advertenties</a:t>
            </a:r>
            <a:r>
              <a:rPr lang="en-US" sz="1400" dirty="0"/>
              <a:t> </a:t>
            </a:r>
            <a:r>
              <a:rPr lang="en-US" sz="1400" dirty="0" err="1"/>
              <a:t>weergegeven</a:t>
            </a:r>
            <a:r>
              <a:rPr lang="en-US" sz="1400" dirty="0"/>
              <a:t> in het Google </a:t>
            </a:r>
            <a:r>
              <a:rPr lang="en-US" sz="1400" dirty="0" err="1"/>
              <a:t>displaynetwerk</a:t>
            </a:r>
            <a:r>
              <a:rPr lang="en-US" sz="1400" dirty="0"/>
              <a:t>, </a:t>
            </a:r>
            <a:r>
              <a:rPr lang="en-US" sz="1400" dirty="0" err="1"/>
              <a:t>waarmee</a:t>
            </a:r>
            <a:r>
              <a:rPr lang="en-US" sz="1400" dirty="0"/>
              <a:t> tot 90% van de </a:t>
            </a:r>
            <a:r>
              <a:rPr lang="en-US" sz="1400" dirty="0" err="1"/>
              <a:t>internetgebruikers</a:t>
            </a:r>
            <a:r>
              <a:rPr lang="en-US" sz="1400" dirty="0"/>
              <a:t> </a:t>
            </a:r>
            <a:r>
              <a:rPr lang="en-US" sz="1400" dirty="0" err="1"/>
              <a:t>wordt</a:t>
            </a:r>
            <a:r>
              <a:rPr lang="en-US" sz="1400" dirty="0"/>
              <a:t> </a:t>
            </a:r>
            <a:r>
              <a:rPr lang="en-US" sz="1400" dirty="0" err="1"/>
              <a:t>bereikt</a:t>
            </a:r>
            <a:r>
              <a:rPr lang="en-US" sz="1400" dirty="0"/>
              <a:t>.</a:t>
            </a:r>
            <a:endParaRPr sz="1400" dirty="0"/>
          </a:p>
          <a:p>
            <a:pPr marL="285750" lvl="0" indent="-285750" algn="l" rtl="0">
              <a:lnSpc>
                <a:spcPct val="100000"/>
              </a:lnSpc>
              <a:spcBef>
                <a:spcPts val="1200"/>
              </a:spcBef>
              <a:spcAft>
                <a:spcPts val="0"/>
              </a:spcAft>
              <a:buClr>
                <a:srgbClr val="D12477"/>
              </a:buClr>
              <a:buSzPts val="1500"/>
              <a:buFont typeface="Noto Sans Symbols"/>
              <a:buChar char="⮚"/>
            </a:pPr>
            <a:r>
              <a:rPr lang="en-US" sz="1400" b="0" i="0" dirty="0"/>
              <a:t>Je </a:t>
            </a:r>
            <a:r>
              <a:rPr lang="en-US" sz="1400" b="0" i="0" dirty="0" err="1"/>
              <a:t>betaalt</a:t>
            </a:r>
            <a:r>
              <a:rPr lang="en-US" sz="1400" b="0" i="0" dirty="0"/>
              <a:t> </a:t>
            </a:r>
            <a:r>
              <a:rPr lang="en-US" sz="1400" b="0" i="0" dirty="0" err="1"/>
              <a:t>voor</a:t>
            </a:r>
            <a:r>
              <a:rPr lang="en-US" sz="1400" b="0" i="0" dirty="0"/>
              <a:t> </a:t>
            </a:r>
            <a:r>
              <a:rPr lang="en-US" sz="1400" b="0" i="0" dirty="0" err="1"/>
              <a:t>resultaten</a:t>
            </a:r>
            <a:r>
              <a:rPr lang="en-US" sz="1400" b="0" i="0" dirty="0"/>
              <a:t>, </a:t>
            </a:r>
            <a:r>
              <a:rPr lang="en-US" sz="1400" b="0" i="0" dirty="0" err="1"/>
              <a:t>zoals</a:t>
            </a:r>
            <a:r>
              <a:rPr lang="en-US" sz="1400" b="0" i="0" dirty="0"/>
              <a:t> </a:t>
            </a:r>
            <a:r>
              <a:rPr lang="en-US" sz="1400" b="0" i="0" dirty="0" err="1"/>
              <a:t>wanneer</a:t>
            </a:r>
            <a:r>
              <a:rPr lang="en-US" sz="1400" b="0" i="0" dirty="0"/>
              <a:t> </a:t>
            </a:r>
            <a:r>
              <a:rPr lang="en-US" sz="1400" b="0" i="0" dirty="0" err="1"/>
              <a:t>mensen</a:t>
            </a:r>
            <a:r>
              <a:rPr lang="en-US" sz="1400" b="0" i="0" dirty="0"/>
              <a:t> op je </a:t>
            </a:r>
            <a:r>
              <a:rPr lang="en-US" sz="1400" b="0" i="0" dirty="0" err="1"/>
              <a:t>advertentie</a:t>
            </a:r>
            <a:r>
              <a:rPr lang="en-US" sz="1400" b="0" i="0" dirty="0"/>
              <a:t> </a:t>
            </a:r>
            <a:r>
              <a:rPr lang="en-US" sz="1400" b="0" i="0" dirty="0" err="1"/>
              <a:t>klikken</a:t>
            </a:r>
            <a:r>
              <a:rPr lang="en-US" sz="1400" b="0" i="0" dirty="0"/>
              <a:t> om je </a:t>
            </a:r>
            <a:r>
              <a:rPr lang="en-US" sz="1400" b="0" i="0" dirty="0" err="1"/>
              <a:t>bedrijf</a:t>
            </a:r>
            <a:r>
              <a:rPr lang="en-US" sz="1400" b="0" i="0" dirty="0"/>
              <a:t> </a:t>
            </a:r>
            <a:r>
              <a:rPr lang="en-US" sz="1400" b="0" i="0" dirty="0" err="1"/>
              <a:t>te</a:t>
            </a:r>
            <a:r>
              <a:rPr lang="en-US" sz="1400" b="0" i="0" dirty="0"/>
              <a:t> </a:t>
            </a:r>
            <a:r>
              <a:rPr lang="en-US" sz="1400" b="0" i="0" dirty="0" err="1"/>
              <a:t>bellen</a:t>
            </a:r>
            <a:r>
              <a:rPr lang="en-US" sz="1400" b="0" i="0" dirty="0"/>
              <a:t>, je website </a:t>
            </a:r>
            <a:r>
              <a:rPr lang="en-US" sz="1400" b="0" i="0" dirty="0" err="1"/>
              <a:t>te</a:t>
            </a:r>
            <a:r>
              <a:rPr lang="en-US" sz="1400" b="0" i="0" dirty="0"/>
              <a:t> </a:t>
            </a:r>
            <a:r>
              <a:rPr lang="en-US" sz="1400" b="0" i="0" dirty="0" err="1"/>
              <a:t>bezoeken</a:t>
            </a:r>
            <a:r>
              <a:rPr lang="en-US" sz="1400" b="0" i="0" dirty="0"/>
              <a:t> of </a:t>
            </a:r>
            <a:r>
              <a:rPr lang="en-US" sz="1400" b="0" i="0" dirty="0" err="1"/>
              <a:t>een</a:t>
            </a:r>
            <a:r>
              <a:rPr lang="en-US" sz="1400" b="0" i="0" dirty="0"/>
              <a:t> </a:t>
            </a:r>
            <a:r>
              <a:rPr lang="en-US" sz="1400" b="0" i="0" dirty="0" err="1"/>
              <a:t>routebeschrijving</a:t>
            </a:r>
            <a:r>
              <a:rPr lang="en-US" sz="1400" b="0" i="0" dirty="0"/>
              <a:t> </a:t>
            </a:r>
            <a:r>
              <a:rPr lang="en-US" sz="1400" b="0" i="0" dirty="0" err="1"/>
              <a:t>naar</a:t>
            </a:r>
            <a:r>
              <a:rPr lang="en-US" sz="1400" b="0" i="0" dirty="0"/>
              <a:t> je </a:t>
            </a:r>
            <a:r>
              <a:rPr lang="en-US" sz="1400" b="0" i="0" dirty="0" err="1"/>
              <a:t>winkel</a:t>
            </a:r>
            <a:r>
              <a:rPr lang="en-US" sz="1400" b="0" i="0" dirty="0"/>
              <a:t> </a:t>
            </a:r>
            <a:r>
              <a:rPr lang="en-US" sz="1400" b="0" i="0" dirty="0" err="1"/>
              <a:t>te</a:t>
            </a:r>
            <a:r>
              <a:rPr lang="en-US" sz="1400" b="0" i="0" dirty="0"/>
              <a:t> </a:t>
            </a:r>
            <a:r>
              <a:rPr lang="en-US" sz="1400" b="0" i="0" dirty="0" err="1"/>
              <a:t>krijgen</a:t>
            </a:r>
            <a:r>
              <a:rPr lang="en-US" sz="1400" b="0" i="0" dirty="0"/>
              <a:t>.</a:t>
            </a:r>
            <a:endParaRPr sz="2000" dirty="0"/>
          </a:p>
        </p:txBody>
      </p:sp>
      <p:pic>
        <p:nvPicPr>
          <p:cNvPr id="214" name="Google Shape;214;p6"/>
          <p:cNvPicPr preferRelativeResize="0"/>
          <p:nvPr/>
        </p:nvPicPr>
        <p:blipFill rotWithShape="1">
          <a:blip r:embed="rId3">
            <a:alphaModFix/>
          </a:blip>
          <a:srcRect l="1560" t="2048" r="1675" b="1476"/>
          <a:stretch/>
        </p:blipFill>
        <p:spPr>
          <a:xfrm>
            <a:off x="4962526" y="361950"/>
            <a:ext cx="4000500" cy="4020062"/>
          </a:xfrm>
          <a:prstGeom prst="rect">
            <a:avLst/>
          </a:prstGeom>
          <a:noFill/>
          <a:ln w="38100" cap="flat" cmpd="sng">
            <a:solidFill>
              <a:srgbClr val="D12477"/>
            </a:solidFill>
            <a:prstDash val="solid"/>
            <a:round/>
            <a:headEnd type="none" w="sm" len="sm"/>
            <a:tailEnd type="none" w="sm" len="sm"/>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p7"/>
          <p:cNvSpPr txBox="1">
            <a:spLocks noGrp="1"/>
          </p:cNvSpPr>
          <p:nvPr>
            <p:ph type="title"/>
          </p:nvPr>
        </p:nvSpPr>
        <p:spPr>
          <a:xfrm>
            <a:off x="628650" y="52450"/>
            <a:ext cx="4610100" cy="570712"/>
          </a:xfrm>
          <a:prstGeom prst="rect">
            <a:avLst/>
          </a:prstGeom>
          <a:noFill/>
          <a:ln>
            <a:noFill/>
          </a:ln>
        </p:spPr>
        <p:txBody>
          <a:bodyPr spcFirstLastPara="1" wrap="square" lIns="91425" tIns="91425" rIns="91425" bIns="91425" anchor="t" anchorCtr="0">
            <a:noAutofit/>
          </a:bodyPr>
          <a:lstStyle/>
          <a:p>
            <a:pPr marL="0" lvl="0" indent="0" algn="ctr" rtl="0">
              <a:lnSpc>
                <a:spcPct val="90000"/>
              </a:lnSpc>
              <a:spcBef>
                <a:spcPts val="0"/>
              </a:spcBef>
              <a:spcAft>
                <a:spcPts val="0"/>
              </a:spcAft>
              <a:buClr>
                <a:srgbClr val="161249"/>
              </a:buClr>
              <a:buSzPts val="3200"/>
              <a:buFont typeface="Arial"/>
              <a:buNone/>
            </a:pPr>
            <a:r>
              <a:rPr lang="en-US" sz="3200" b="1" i="0" u="none" strike="noStrike" cap="none">
                <a:solidFill>
                  <a:srgbClr val="161249"/>
                </a:solidFill>
                <a:latin typeface="Arial"/>
                <a:ea typeface="Arial"/>
                <a:cs typeface="Arial"/>
                <a:sym typeface="Arial"/>
              </a:rPr>
              <a:t>Zo zien ze eruit:</a:t>
            </a:r>
            <a:endParaRPr sz="3200"/>
          </a:p>
        </p:txBody>
      </p:sp>
      <p:sp>
        <p:nvSpPr>
          <p:cNvPr id="220" name="Google Shape;220;p7"/>
          <p:cNvSpPr txBox="1">
            <a:spLocks noGrp="1"/>
          </p:cNvSpPr>
          <p:nvPr>
            <p:ph type="body" idx="1"/>
          </p:nvPr>
        </p:nvSpPr>
        <p:spPr>
          <a:xfrm>
            <a:off x="628650" y="1778275"/>
            <a:ext cx="4067175" cy="2240756"/>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161249"/>
              </a:buClr>
              <a:buSzPts val="2100"/>
              <a:buNone/>
            </a:pPr>
            <a:endParaRPr/>
          </a:p>
        </p:txBody>
      </p:sp>
      <p:pic>
        <p:nvPicPr>
          <p:cNvPr id="221" name="Google Shape;221;p7"/>
          <p:cNvPicPr preferRelativeResize="0"/>
          <p:nvPr/>
        </p:nvPicPr>
        <p:blipFill rotWithShape="1">
          <a:blip r:embed="rId3">
            <a:alphaModFix/>
          </a:blip>
          <a:srcRect/>
          <a:stretch/>
        </p:blipFill>
        <p:spPr>
          <a:xfrm>
            <a:off x="434883" y="661262"/>
            <a:ext cx="5901284" cy="3820975"/>
          </a:xfrm>
          <a:prstGeom prst="rect">
            <a:avLst/>
          </a:prstGeom>
          <a:noFill/>
          <a:ln>
            <a:noFill/>
          </a:ln>
        </p:spPr>
      </p:pic>
      <p:sp>
        <p:nvSpPr>
          <p:cNvPr id="222" name="Google Shape;222;p7"/>
          <p:cNvSpPr txBox="1"/>
          <p:nvPr/>
        </p:nvSpPr>
        <p:spPr>
          <a:xfrm>
            <a:off x="4239625" y="4290699"/>
            <a:ext cx="2901900" cy="461635"/>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161249"/>
              </a:buClr>
              <a:buSzPts val="1400"/>
              <a:buFont typeface="Arial"/>
              <a:buNone/>
            </a:pPr>
            <a:r>
              <a:rPr lang="en-US" sz="1400" b="0" i="0" u="none" strike="noStrike" cap="none">
                <a:solidFill>
                  <a:srgbClr val="161249"/>
                </a:solidFill>
                <a:latin typeface="Arial"/>
                <a:ea typeface="Arial"/>
                <a:cs typeface="Arial"/>
                <a:sym typeface="Arial"/>
              </a:rPr>
              <a:t>Bron: </a:t>
            </a:r>
            <a:r>
              <a:rPr lang="en-US" sz="1400" b="0" i="0" u="sng" strike="noStrike" cap="none">
                <a:solidFill>
                  <a:schemeClr val="hlink"/>
                </a:solidFill>
                <a:latin typeface="Arial"/>
                <a:ea typeface="Arial"/>
                <a:cs typeface="Arial"/>
                <a:sym typeface="Arial"/>
              </a:rPr>
              <a:t>Wordstrea</a:t>
            </a:r>
            <a:r>
              <a:rPr lang="en-US" sz="1800" b="0" i="0" u="none" strike="noStrike" cap="none">
                <a:solidFill>
                  <a:schemeClr val="dk1"/>
                </a:solidFill>
                <a:latin typeface="Calibri"/>
                <a:ea typeface="Calibri"/>
                <a:cs typeface="Calibri"/>
                <a:sym typeface="Calibri"/>
              </a:rPr>
              <a:t>m</a:t>
            </a:r>
            <a:endParaRPr sz="1800" b="0" i="0" u="none" strike="noStrike" cap="none">
              <a:solidFill>
                <a:schemeClr val="dk1"/>
              </a:solidFill>
              <a:latin typeface="Calibri"/>
              <a:ea typeface="Calibri"/>
              <a:cs typeface="Calibri"/>
              <a:sym typeface="Calibri"/>
            </a:endParaRPr>
          </a:p>
        </p:txBody>
      </p:sp>
      <p:pic>
        <p:nvPicPr>
          <p:cNvPr id="223" name="Google Shape;223;p7"/>
          <p:cNvPicPr preferRelativeResize="0"/>
          <p:nvPr/>
        </p:nvPicPr>
        <p:blipFill rotWithShape="1">
          <a:blip r:embed="rId4">
            <a:alphaModFix/>
          </a:blip>
          <a:srcRect/>
          <a:stretch/>
        </p:blipFill>
        <p:spPr>
          <a:xfrm>
            <a:off x="6336167" y="1468233"/>
            <a:ext cx="2556100" cy="2012174"/>
          </a:xfrm>
          <a:prstGeom prst="rect">
            <a:avLst/>
          </a:prstGeom>
          <a:noFill/>
          <a:ln w="57150" cap="flat" cmpd="sng">
            <a:solidFill>
              <a:srgbClr val="D12477"/>
            </a:solidFill>
            <a:prstDash val="solid"/>
            <a:round/>
            <a:headEnd type="none" w="sm" len="sm"/>
            <a:tailEnd type="none" w="sm" len="sm"/>
          </a:ln>
        </p:spPr>
      </p:pic>
      <p:sp>
        <p:nvSpPr>
          <p:cNvPr id="224" name="Google Shape;224;p7"/>
          <p:cNvSpPr txBox="1"/>
          <p:nvPr/>
        </p:nvSpPr>
        <p:spPr>
          <a:xfrm>
            <a:off x="7298167" y="1327795"/>
            <a:ext cx="632100" cy="280875"/>
          </a:xfrm>
          <a:prstGeom prst="rect">
            <a:avLst/>
          </a:prstGeom>
          <a:solidFill>
            <a:srgbClr val="019AFF"/>
          </a:solidFill>
          <a:ln>
            <a:noFill/>
          </a:ln>
        </p:spPr>
        <p:txBody>
          <a:bodyPr spcFirstLastPara="1" wrap="square" lIns="36000" tIns="36000" rIns="36000" bIns="36000" anchor="t" anchorCtr="0">
            <a:noAutofit/>
          </a:bodyPr>
          <a:lstStyle/>
          <a:p>
            <a:pPr marL="0" marR="0" lvl="0" indent="0" algn="ctr" rtl="0">
              <a:lnSpc>
                <a:spcPct val="100000"/>
              </a:lnSpc>
              <a:spcBef>
                <a:spcPts val="0"/>
              </a:spcBef>
              <a:spcAft>
                <a:spcPts val="0"/>
              </a:spcAft>
              <a:buClr>
                <a:schemeClr val="lt1"/>
              </a:buClr>
              <a:buSzPts val="1400"/>
              <a:buFont typeface="Calibri"/>
              <a:buNone/>
            </a:pPr>
            <a:r>
              <a:rPr lang="en-US" sz="1400" b="1" i="0" u="none" strike="noStrike" cap="none">
                <a:solidFill>
                  <a:schemeClr val="lt1"/>
                </a:solidFill>
                <a:latin typeface="Calibri"/>
                <a:ea typeface="Calibri"/>
                <a:cs typeface="Calibri"/>
                <a:sym typeface="Calibri"/>
              </a:rPr>
              <a:t>Lokaal</a:t>
            </a:r>
            <a:endParaRPr sz="1400" b="1" i="0" u="none" strike="noStrike" cap="none">
              <a:solidFill>
                <a:schemeClr val="lt1"/>
              </a:solidFill>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28"/>
        <p:cNvGrpSpPr/>
        <p:nvPr/>
      </p:nvGrpSpPr>
      <p:grpSpPr>
        <a:xfrm>
          <a:off x="0" y="0"/>
          <a:ext cx="0" cy="0"/>
          <a:chOff x="0" y="0"/>
          <a:chExt cx="0" cy="0"/>
        </a:xfrm>
      </p:grpSpPr>
      <p:sp>
        <p:nvSpPr>
          <p:cNvPr id="229" name="Google Shape;229;p8"/>
          <p:cNvSpPr txBox="1">
            <a:spLocks noGrp="1"/>
          </p:cNvSpPr>
          <p:nvPr>
            <p:ph type="title"/>
          </p:nvPr>
        </p:nvSpPr>
        <p:spPr>
          <a:xfrm>
            <a:off x="628650" y="367796"/>
            <a:ext cx="4067175" cy="994172"/>
          </a:xfrm>
          <a:prstGeom prst="rect">
            <a:avLst/>
          </a:prstGeom>
          <a:noFill/>
          <a:ln>
            <a:noFill/>
          </a:ln>
        </p:spPr>
        <p:txBody>
          <a:bodyPr spcFirstLastPara="1" wrap="square" lIns="91425" tIns="91425" rIns="91425" bIns="91425" anchor="t" anchorCtr="0">
            <a:noAutofit/>
          </a:bodyPr>
          <a:lstStyle/>
          <a:p>
            <a:pPr marL="0" lvl="0" indent="0" algn="l" rtl="0">
              <a:lnSpc>
                <a:spcPct val="90000"/>
              </a:lnSpc>
              <a:spcBef>
                <a:spcPts val="0"/>
              </a:spcBef>
              <a:spcAft>
                <a:spcPts val="0"/>
              </a:spcAft>
              <a:buClr>
                <a:srgbClr val="D12477"/>
              </a:buClr>
              <a:buSzPts val="3200"/>
              <a:buFont typeface="Arial"/>
              <a:buNone/>
            </a:pPr>
            <a:r>
              <a:rPr lang="en-US" sz="3200">
                <a:solidFill>
                  <a:srgbClr val="D12477"/>
                </a:solidFill>
              </a:rPr>
              <a:t>Stap 2 </a:t>
            </a:r>
            <a:r>
              <a:rPr lang="en-US" sz="3200"/>
              <a:t>- Stel je doelen</a:t>
            </a:r>
            <a:endParaRPr sz="3200"/>
          </a:p>
        </p:txBody>
      </p:sp>
      <p:sp>
        <p:nvSpPr>
          <p:cNvPr id="230" name="Google Shape;230;p8"/>
          <p:cNvSpPr txBox="1">
            <a:spLocks noGrp="1"/>
          </p:cNvSpPr>
          <p:nvPr>
            <p:ph type="body" idx="1"/>
          </p:nvPr>
        </p:nvSpPr>
        <p:spPr>
          <a:xfrm>
            <a:off x="628650" y="1554442"/>
            <a:ext cx="4067175" cy="224075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600"/>
              </a:spcBef>
              <a:spcAft>
                <a:spcPts val="0"/>
              </a:spcAft>
              <a:buClr>
                <a:srgbClr val="161249"/>
              </a:buClr>
              <a:buSzPts val="1800"/>
              <a:buNone/>
            </a:pPr>
            <a:r>
              <a:rPr lang="en-US" sz="1600"/>
              <a:t>De advertentie wordt </a:t>
            </a:r>
            <a:r>
              <a:rPr lang="en-US" sz="1600" b="0" i="0"/>
              <a:t>op maat gemaakt op basis van de resultaten die je wilt. </a:t>
            </a:r>
            <a:br>
              <a:rPr lang="en-US" sz="1600" b="0" i="0"/>
            </a:br>
            <a:endParaRPr sz="1600" b="0" i="0"/>
          </a:p>
          <a:p>
            <a:pPr marL="285750" lvl="0" indent="-273050" algn="l" rtl="0">
              <a:lnSpc>
                <a:spcPct val="100000"/>
              </a:lnSpc>
              <a:spcBef>
                <a:spcPts val="600"/>
              </a:spcBef>
              <a:spcAft>
                <a:spcPts val="0"/>
              </a:spcAft>
              <a:buClr>
                <a:srgbClr val="D12477"/>
              </a:buClr>
              <a:buSzPts val="1600"/>
              <a:buFont typeface="Arial"/>
              <a:buChar char="●"/>
            </a:pPr>
            <a:r>
              <a:rPr lang="en-US" sz="1600" b="0" i="0"/>
              <a:t>Krijg meer telefoontjes naar je bedrijf</a:t>
            </a:r>
            <a:endParaRPr sz="1600"/>
          </a:p>
          <a:p>
            <a:pPr marL="285750" lvl="0" indent="-273050" algn="l" rtl="0">
              <a:lnSpc>
                <a:spcPct val="100000"/>
              </a:lnSpc>
              <a:spcBef>
                <a:spcPts val="600"/>
              </a:spcBef>
              <a:spcAft>
                <a:spcPts val="0"/>
              </a:spcAft>
              <a:buClr>
                <a:srgbClr val="D12477"/>
              </a:buClr>
              <a:buSzPts val="1600"/>
              <a:buFont typeface="Arial"/>
              <a:buChar char="●"/>
            </a:pPr>
            <a:r>
              <a:rPr lang="en-US" sz="1600" b="0" i="0"/>
              <a:t>Verhoog het bezoek aan je winkel</a:t>
            </a:r>
            <a:endParaRPr sz="1600"/>
          </a:p>
          <a:p>
            <a:pPr marL="285750" lvl="0" indent="-273050" algn="l" rtl="0">
              <a:lnSpc>
                <a:spcPct val="100000"/>
              </a:lnSpc>
              <a:spcBef>
                <a:spcPts val="600"/>
              </a:spcBef>
              <a:spcAft>
                <a:spcPts val="0"/>
              </a:spcAft>
              <a:buClr>
                <a:srgbClr val="D12477"/>
              </a:buClr>
              <a:buSzPts val="1600"/>
              <a:buFont typeface="Arial"/>
              <a:buChar char="●"/>
            </a:pPr>
            <a:r>
              <a:rPr lang="en-US" sz="1600" b="0" i="0"/>
              <a:t>Stuur mensen naar je website</a:t>
            </a:r>
            <a:endParaRPr sz="1600"/>
          </a:p>
          <a:p>
            <a:pPr marL="0" lvl="0" indent="0" algn="l" rtl="0">
              <a:lnSpc>
                <a:spcPct val="100000"/>
              </a:lnSpc>
              <a:spcBef>
                <a:spcPts val="600"/>
              </a:spcBef>
              <a:spcAft>
                <a:spcPts val="1200"/>
              </a:spcAft>
              <a:buClr>
                <a:srgbClr val="161249"/>
              </a:buClr>
              <a:buSzPts val="1800"/>
              <a:buNone/>
            </a:pPr>
            <a:endParaRPr sz="1800"/>
          </a:p>
        </p:txBody>
      </p:sp>
      <p:sp>
        <p:nvSpPr>
          <p:cNvPr id="231" name="Google Shape;231;p8"/>
          <p:cNvSpPr/>
          <p:nvPr/>
        </p:nvSpPr>
        <p:spPr>
          <a:xfrm>
            <a:off x="4740124" y="367796"/>
            <a:ext cx="3775226" cy="3435514"/>
          </a:xfrm>
          <a:prstGeom prst="rect">
            <a:avLst/>
          </a:prstGeom>
          <a:solidFill>
            <a:srgbClr val="D12477"/>
          </a:solidFill>
          <a:ln w="12700" cap="flat" cmpd="sng">
            <a:solidFill>
              <a:srgbClr val="D12477"/>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grpSp>
        <p:nvGrpSpPr>
          <p:cNvPr id="232" name="Google Shape;232;p8"/>
          <p:cNvGrpSpPr/>
          <p:nvPr/>
        </p:nvGrpSpPr>
        <p:grpSpPr>
          <a:xfrm>
            <a:off x="4807085" y="459564"/>
            <a:ext cx="3644894" cy="3269206"/>
            <a:chOff x="5006635" y="945761"/>
            <a:chExt cx="3644894" cy="3269206"/>
          </a:xfrm>
        </p:grpSpPr>
        <p:pic>
          <p:nvPicPr>
            <p:cNvPr id="233" name="Google Shape;233;p8"/>
            <p:cNvPicPr preferRelativeResize="0"/>
            <p:nvPr/>
          </p:nvPicPr>
          <p:blipFill rotWithShape="1">
            <a:blip r:embed="rId3">
              <a:alphaModFix/>
            </a:blip>
            <a:srcRect l="1170" t="4468"/>
            <a:stretch/>
          </p:blipFill>
          <p:spPr>
            <a:xfrm>
              <a:off x="5006635" y="945761"/>
              <a:ext cx="3644893" cy="1729058"/>
            </a:xfrm>
            <a:prstGeom prst="rect">
              <a:avLst/>
            </a:prstGeom>
            <a:noFill/>
            <a:ln>
              <a:noFill/>
            </a:ln>
          </p:spPr>
        </p:pic>
        <p:pic>
          <p:nvPicPr>
            <p:cNvPr id="234" name="Google Shape;234;p8"/>
            <p:cNvPicPr preferRelativeResize="0"/>
            <p:nvPr/>
          </p:nvPicPr>
          <p:blipFill rotWithShape="1">
            <a:blip r:embed="rId4">
              <a:alphaModFix/>
            </a:blip>
            <a:srcRect r="1169"/>
            <a:stretch/>
          </p:blipFill>
          <p:spPr>
            <a:xfrm>
              <a:off x="5006636" y="2578585"/>
              <a:ext cx="3644893" cy="1636382"/>
            </a:xfrm>
            <a:prstGeom prst="rect">
              <a:avLst/>
            </a:prstGeom>
            <a:noFill/>
            <a:ln>
              <a:noFill/>
            </a:ln>
          </p:spPr>
        </p:pic>
      </p:gr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38"/>
        <p:cNvGrpSpPr/>
        <p:nvPr/>
      </p:nvGrpSpPr>
      <p:grpSpPr>
        <a:xfrm>
          <a:off x="0" y="0"/>
          <a:ext cx="0" cy="0"/>
          <a:chOff x="0" y="0"/>
          <a:chExt cx="0" cy="0"/>
        </a:xfrm>
      </p:grpSpPr>
      <p:sp>
        <p:nvSpPr>
          <p:cNvPr id="239" name="Google Shape;239;g23c283900a6_0_10"/>
          <p:cNvSpPr txBox="1">
            <a:spLocks noGrp="1"/>
          </p:cNvSpPr>
          <p:nvPr>
            <p:ph type="title"/>
          </p:nvPr>
        </p:nvSpPr>
        <p:spPr>
          <a:xfrm>
            <a:off x="628650" y="273844"/>
            <a:ext cx="7886700" cy="9942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SzPts val="1800"/>
              <a:buNone/>
            </a:pPr>
            <a:r>
              <a:rPr lang="en-US"/>
              <a:t>Stap 3 - Definieer je sleutelwoorden</a:t>
            </a:r>
            <a:endParaRPr/>
          </a:p>
        </p:txBody>
      </p:sp>
      <p:sp>
        <p:nvSpPr>
          <p:cNvPr id="240" name="Google Shape;240;g23c283900a6_0_10"/>
          <p:cNvSpPr txBox="1">
            <a:spLocks noGrp="1"/>
          </p:cNvSpPr>
          <p:nvPr>
            <p:ph type="body" idx="1"/>
          </p:nvPr>
        </p:nvSpPr>
        <p:spPr>
          <a:xfrm>
            <a:off x="628650" y="1369225"/>
            <a:ext cx="5241952" cy="3054129"/>
          </a:xfrm>
          <a:prstGeom prst="rect">
            <a:avLst/>
          </a:prstGeom>
          <a:noFill/>
          <a:ln>
            <a:noFill/>
          </a:ln>
        </p:spPr>
        <p:txBody>
          <a:bodyPr spcFirstLastPara="1" wrap="square" lIns="91425" tIns="45700" rIns="91425" bIns="45700" anchor="t" anchorCtr="0">
            <a:spAutoFit/>
          </a:bodyPr>
          <a:lstStyle/>
          <a:p>
            <a:pPr marL="0" lvl="0" indent="0" algn="l" rtl="0">
              <a:lnSpc>
                <a:spcPct val="90000"/>
              </a:lnSpc>
              <a:spcBef>
                <a:spcPts val="750"/>
              </a:spcBef>
              <a:spcAft>
                <a:spcPts val="0"/>
              </a:spcAft>
              <a:buSzPts val="2100"/>
              <a:buNone/>
            </a:pPr>
            <a:r>
              <a:rPr lang="en-US" sz="2000" dirty="0" err="1">
                <a:solidFill>
                  <a:srgbClr val="FF0000"/>
                </a:solidFill>
              </a:rPr>
              <a:t>Sleutelwoorden</a:t>
            </a:r>
            <a:r>
              <a:rPr lang="en-US" sz="2000" dirty="0">
                <a:solidFill>
                  <a:srgbClr val="FF0000"/>
                </a:solidFill>
              </a:rPr>
              <a:t> </a:t>
            </a:r>
            <a:r>
              <a:rPr lang="en-US" sz="2000" dirty="0" err="1">
                <a:solidFill>
                  <a:srgbClr val="FF0000"/>
                </a:solidFill>
              </a:rPr>
              <a:t>zijn</a:t>
            </a:r>
            <a:r>
              <a:rPr lang="en-US" sz="2000" dirty="0">
                <a:solidFill>
                  <a:srgbClr val="FF0000"/>
                </a:solidFill>
              </a:rPr>
              <a:t> </a:t>
            </a:r>
            <a:r>
              <a:rPr lang="en-US" sz="2000" dirty="0" err="1">
                <a:solidFill>
                  <a:srgbClr val="FF0000"/>
                </a:solidFill>
              </a:rPr>
              <a:t>essentieel</a:t>
            </a:r>
            <a:r>
              <a:rPr lang="en-US" sz="2000" dirty="0">
                <a:solidFill>
                  <a:srgbClr val="FF0000"/>
                </a:solidFill>
              </a:rPr>
              <a:t> </a:t>
            </a:r>
            <a:r>
              <a:rPr lang="en-US" sz="2000" dirty="0" err="1">
                <a:solidFill>
                  <a:srgbClr val="FF0000"/>
                </a:solidFill>
              </a:rPr>
              <a:t>omdat</a:t>
            </a:r>
            <a:r>
              <a:rPr lang="en-US" sz="2000" dirty="0">
                <a:solidFill>
                  <a:srgbClr val="FF0000"/>
                </a:solidFill>
              </a:rPr>
              <a:t> je </a:t>
            </a:r>
            <a:r>
              <a:rPr lang="en-US" sz="2000" dirty="0" err="1">
                <a:solidFill>
                  <a:srgbClr val="FF0000"/>
                </a:solidFill>
              </a:rPr>
              <a:t>advertentie</a:t>
            </a:r>
            <a:r>
              <a:rPr lang="en-US" sz="2000" dirty="0">
                <a:solidFill>
                  <a:srgbClr val="FF0000"/>
                </a:solidFill>
              </a:rPr>
              <a:t> </a:t>
            </a:r>
            <a:r>
              <a:rPr lang="en-US" sz="2000" dirty="0" err="1">
                <a:solidFill>
                  <a:srgbClr val="FF0000"/>
                </a:solidFill>
              </a:rPr>
              <a:t>wordt</a:t>
            </a:r>
            <a:r>
              <a:rPr lang="en-US" sz="2000" dirty="0">
                <a:solidFill>
                  <a:srgbClr val="FF0000"/>
                </a:solidFill>
              </a:rPr>
              <a:t> </a:t>
            </a:r>
            <a:r>
              <a:rPr lang="en-US" sz="2000" dirty="0" err="1">
                <a:solidFill>
                  <a:srgbClr val="FF0000"/>
                </a:solidFill>
              </a:rPr>
              <a:t>weergegeven</a:t>
            </a:r>
            <a:r>
              <a:rPr lang="en-US" sz="2000" dirty="0">
                <a:solidFill>
                  <a:srgbClr val="FF0000"/>
                </a:solidFill>
              </a:rPr>
              <a:t> </a:t>
            </a:r>
            <a:r>
              <a:rPr lang="en-US" sz="2000" dirty="0" err="1">
                <a:solidFill>
                  <a:srgbClr val="FF0000"/>
                </a:solidFill>
              </a:rPr>
              <a:t>bij</a:t>
            </a:r>
            <a:r>
              <a:rPr lang="en-US" sz="2000" dirty="0">
                <a:solidFill>
                  <a:srgbClr val="FF0000"/>
                </a:solidFill>
              </a:rPr>
              <a:t> </a:t>
            </a:r>
            <a:r>
              <a:rPr lang="en-US" sz="2000" dirty="0" err="1">
                <a:solidFill>
                  <a:srgbClr val="FF0000"/>
                </a:solidFill>
              </a:rPr>
              <a:t>zoekopdrachten</a:t>
            </a:r>
            <a:r>
              <a:rPr lang="en-US" sz="2000" dirty="0">
                <a:solidFill>
                  <a:srgbClr val="FF0000"/>
                </a:solidFill>
              </a:rPr>
              <a:t>.</a:t>
            </a:r>
            <a:endParaRPr sz="2000" dirty="0">
              <a:solidFill>
                <a:srgbClr val="FF0000"/>
              </a:solidFill>
            </a:endParaRPr>
          </a:p>
          <a:p>
            <a:pPr marL="0" lvl="0" indent="0" algn="l" rtl="0">
              <a:lnSpc>
                <a:spcPct val="90000"/>
              </a:lnSpc>
              <a:spcBef>
                <a:spcPts val="750"/>
              </a:spcBef>
              <a:spcAft>
                <a:spcPts val="0"/>
              </a:spcAft>
              <a:buSzPts val="2100"/>
              <a:buNone/>
            </a:pPr>
            <a:endParaRPr sz="1600" dirty="0"/>
          </a:p>
          <a:p>
            <a:pPr marL="457200" lvl="0" indent="-330200" algn="l" rtl="0">
              <a:lnSpc>
                <a:spcPct val="90000"/>
              </a:lnSpc>
              <a:spcBef>
                <a:spcPts val="750"/>
              </a:spcBef>
              <a:spcAft>
                <a:spcPts val="0"/>
              </a:spcAft>
              <a:buSzPts val="1600"/>
              <a:buChar char="●"/>
            </a:pPr>
            <a:r>
              <a:rPr lang="en-US" sz="1600" dirty="0"/>
              <a:t>je </a:t>
            </a:r>
            <a:r>
              <a:rPr lang="en-US" sz="1600" dirty="0" err="1"/>
              <a:t>moet</a:t>
            </a:r>
            <a:r>
              <a:rPr lang="en-US" sz="1600" dirty="0"/>
              <a:t> </a:t>
            </a:r>
            <a:r>
              <a:rPr lang="en-US" sz="1600" dirty="0" err="1"/>
              <a:t>minstens</a:t>
            </a:r>
            <a:r>
              <a:rPr lang="en-US" sz="1600" dirty="0"/>
              <a:t> 5-8 </a:t>
            </a:r>
            <a:r>
              <a:rPr lang="en-US" sz="1600" dirty="0" err="1"/>
              <a:t>sleutelwoorden</a:t>
            </a:r>
            <a:r>
              <a:rPr lang="en-US" sz="1600" dirty="0"/>
              <a:t> </a:t>
            </a:r>
            <a:r>
              <a:rPr lang="en-US" sz="1600" dirty="0" err="1"/>
              <a:t>definiëren</a:t>
            </a:r>
            <a:endParaRPr sz="1600" dirty="0"/>
          </a:p>
          <a:p>
            <a:pPr marL="457200" lvl="0" indent="0" algn="l" rtl="0">
              <a:lnSpc>
                <a:spcPct val="90000"/>
              </a:lnSpc>
              <a:spcBef>
                <a:spcPts val="750"/>
              </a:spcBef>
              <a:spcAft>
                <a:spcPts val="0"/>
              </a:spcAft>
              <a:buSzPts val="2100"/>
              <a:buNone/>
            </a:pPr>
            <a:endParaRPr sz="1600" dirty="0"/>
          </a:p>
          <a:p>
            <a:pPr marL="457200" lvl="0" indent="-330200" algn="l" rtl="0">
              <a:lnSpc>
                <a:spcPct val="90000"/>
              </a:lnSpc>
              <a:spcBef>
                <a:spcPts val="750"/>
              </a:spcBef>
              <a:spcAft>
                <a:spcPts val="0"/>
              </a:spcAft>
              <a:buSzPts val="1600"/>
              <a:buChar char="●"/>
            </a:pPr>
            <a:r>
              <a:rPr lang="en-US" sz="1600" dirty="0"/>
              <a:t>Als je er </a:t>
            </a:r>
            <a:r>
              <a:rPr lang="en-US" sz="1600" dirty="0" err="1"/>
              <a:t>een</a:t>
            </a:r>
            <a:r>
              <a:rPr lang="en-US" sz="1600" dirty="0"/>
              <a:t> </a:t>
            </a:r>
            <a:r>
              <a:rPr lang="en-US" sz="1600" dirty="0" err="1"/>
              <a:t>paar</a:t>
            </a:r>
            <a:r>
              <a:rPr lang="en-US" sz="1600" dirty="0"/>
              <a:t> </a:t>
            </a:r>
            <a:r>
              <a:rPr lang="en-US" sz="1600" dirty="0" err="1"/>
              <a:t>hebt</a:t>
            </a:r>
            <a:r>
              <a:rPr lang="en-US" sz="1600" dirty="0"/>
              <a:t> </a:t>
            </a:r>
            <a:r>
              <a:rPr lang="en-US" sz="1600" dirty="0" err="1"/>
              <a:t>genoemd</a:t>
            </a:r>
            <a:r>
              <a:rPr lang="en-US" sz="1600" dirty="0"/>
              <a:t>, </a:t>
            </a:r>
            <a:r>
              <a:rPr lang="en-US" sz="1600" dirty="0" err="1"/>
              <a:t>zal</a:t>
            </a:r>
            <a:r>
              <a:rPr lang="en-US" sz="1600" dirty="0"/>
              <a:t> de </a:t>
            </a:r>
            <a:r>
              <a:rPr lang="en-US" sz="1600" dirty="0" err="1"/>
              <a:t>functie</a:t>
            </a:r>
            <a:r>
              <a:rPr lang="en-US" sz="1600" dirty="0"/>
              <a:t> '</a:t>
            </a:r>
            <a:r>
              <a:rPr lang="en-US" sz="1600" dirty="0" err="1"/>
              <a:t>trefwoordenplanner</a:t>
            </a:r>
            <a:r>
              <a:rPr lang="en-US" sz="1600" dirty="0"/>
              <a:t>' je </a:t>
            </a:r>
            <a:r>
              <a:rPr lang="en-US" sz="1600" dirty="0" err="1"/>
              <a:t>meer</a:t>
            </a:r>
            <a:r>
              <a:rPr lang="en-US" sz="1600" dirty="0"/>
              <a:t> </a:t>
            </a:r>
            <a:r>
              <a:rPr lang="en-US" sz="1600" dirty="0" err="1"/>
              <a:t>trefwoorden</a:t>
            </a:r>
            <a:r>
              <a:rPr lang="en-US" sz="1600" dirty="0"/>
              <a:t> </a:t>
            </a:r>
            <a:r>
              <a:rPr lang="en-US" sz="1600" dirty="0" err="1"/>
              <a:t>voorstellen</a:t>
            </a:r>
            <a:r>
              <a:rPr lang="en-US" sz="1600" dirty="0"/>
              <a:t>. </a:t>
            </a:r>
            <a:endParaRPr sz="1600" dirty="0"/>
          </a:p>
          <a:p>
            <a:pPr marL="0" lvl="0" indent="0" algn="l" rtl="0">
              <a:lnSpc>
                <a:spcPct val="90000"/>
              </a:lnSpc>
              <a:spcBef>
                <a:spcPts val="750"/>
              </a:spcBef>
              <a:spcAft>
                <a:spcPts val="0"/>
              </a:spcAft>
              <a:buSzPts val="2100"/>
              <a:buNone/>
            </a:pPr>
            <a:endParaRPr dirty="0"/>
          </a:p>
          <a:p>
            <a:pPr marL="0" lvl="0" indent="0" algn="l" rtl="0">
              <a:lnSpc>
                <a:spcPct val="90000"/>
              </a:lnSpc>
              <a:spcBef>
                <a:spcPts val="750"/>
              </a:spcBef>
              <a:spcAft>
                <a:spcPts val="0"/>
              </a:spcAft>
              <a:buSzPts val="2100"/>
              <a:buNone/>
            </a:pPr>
            <a:endParaRPr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44"/>
        <p:cNvGrpSpPr/>
        <p:nvPr/>
      </p:nvGrpSpPr>
      <p:grpSpPr>
        <a:xfrm>
          <a:off x="0" y="0"/>
          <a:ext cx="0" cy="0"/>
          <a:chOff x="0" y="0"/>
          <a:chExt cx="0" cy="0"/>
        </a:xfrm>
      </p:grpSpPr>
      <p:sp>
        <p:nvSpPr>
          <p:cNvPr id="245" name="Google Shape;245;p9"/>
          <p:cNvSpPr txBox="1">
            <a:spLocks noGrp="1"/>
          </p:cNvSpPr>
          <p:nvPr>
            <p:ph type="title"/>
          </p:nvPr>
        </p:nvSpPr>
        <p:spPr>
          <a:xfrm>
            <a:off x="628650" y="325119"/>
            <a:ext cx="7886700" cy="994172"/>
          </a:xfrm>
          <a:prstGeom prst="rect">
            <a:avLst/>
          </a:prstGeom>
          <a:noFill/>
          <a:ln>
            <a:noFill/>
          </a:ln>
        </p:spPr>
        <p:txBody>
          <a:bodyPr spcFirstLastPara="1" wrap="square" lIns="91425" tIns="91425" rIns="91425" bIns="91425" anchor="t" anchorCtr="0">
            <a:noAutofit/>
          </a:bodyPr>
          <a:lstStyle/>
          <a:p>
            <a:pPr marL="0" lvl="0" indent="0" algn="l" rtl="0">
              <a:lnSpc>
                <a:spcPct val="90000"/>
              </a:lnSpc>
              <a:spcBef>
                <a:spcPts val="0"/>
              </a:spcBef>
              <a:spcAft>
                <a:spcPts val="0"/>
              </a:spcAft>
              <a:buClr>
                <a:srgbClr val="D12477"/>
              </a:buClr>
              <a:buSzPts val="3300"/>
              <a:buFont typeface="Arial"/>
              <a:buNone/>
            </a:pPr>
            <a:r>
              <a:rPr lang="en-US" sz="3200" dirty="0" err="1">
                <a:solidFill>
                  <a:srgbClr val="D12477"/>
                </a:solidFill>
              </a:rPr>
              <a:t>Stap</a:t>
            </a:r>
            <a:r>
              <a:rPr lang="en-US" sz="3200" dirty="0">
                <a:solidFill>
                  <a:srgbClr val="D12477"/>
                </a:solidFill>
              </a:rPr>
              <a:t> 4 </a:t>
            </a:r>
            <a:r>
              <a:rPr lang="en-US" sz="3200" dirty="0"/>
              <a:t>- </a:t>
            </a:r>
            <a:r>
              <a:rPr lang="en-US" sz="3200" dirty="0" err="1"/>
              <a:t>Bepaal</a:t>
            </a:r>
            <a:r>
              <a:rPr lang="en-US" sz="3200" dirty="0"/>
              <a:t> </a:t>
            </a:r>
            <a:r>
              <a:rPr lang="en-US" sz="3200" dirty="0" err="1"/>
              <a:t>waar</a:t>
            </a:r>
            <a:r>
              <a:rPr lang="en-US" sz="3200" dirty="0"/>
              <a:t> je </a:t>
            </a:r>
            <a:r>
              <a:rPr lang="en-US" sz="3200" dirty="0" err="1"/>
              <a:t>gaat</a:t>
            </a:r>
            <a:r>
              <a:rPr lang="en-US" sz="3200" dirty="0"/>
              <a:t> </a:t>
            </a:r>
            <a:r>
              <a:rPr lang="en-US" sz="3200" dirty="0" err="1"/>
              <a:t>adverteren</a:t>
            </a:r>
            <a:endParaRPr sz="3200" dirty="0"/>
          </a:p>
        </p:txBody>
      </p:sp>
      <p:sp>
        <p:nvSpPr>
          <p:cNvPr id="246" name="Google Shape;246;p9"/>
          <p:cNvSpPr txBox="1">
            <a:spLocks noGrp="1"/>
          </p:cNvSpPr>
          <p:nvPr>
            <p:ph type="body" idx="1"/>
          </p:nvPr>
        </p:nvSpPr>
        <p:spPr>
          <a:xfrm>
            <a:off x="692260" y="1052934"/>
            <a:ext cx="3943500" cy="3376200"/>
          </a:xfrm>
          <a:prstGeom prst="rect">
            <a:avLst/>
          </a:prstGeom>
          <a:noFill/>
          <a:ln>
            <a:noFill/>
          </a:ln>
        </p:spPr>
        <p:txBody>
          <a:bodyPr spcFirstLastPara="1" wrap="square" lIns="91425" tIns="91425" rIns="91425" bIns="91425" anchor="t" anchorCtr="0">
            <a:noAutofit/>
          </a:bodyPr>
          <a:lstStyle/>
          <a:p>
            <a:pPr marL="0" lvl="0" indent="0" algn="l" rtl="0">
              <a:lnSpc>
                <a:spcPct val="150000"/>
              </a:lnSpc>
              <a:spcBef>
                <a:spcPts val="0"/>
              </a:spcBef>
              <a:spcAft>
                <a:spcPts val="0"/>
              </a:spcAft>
              <a:buSzPts val="2100"/>
              <a:buNone/>
            </a:pPr>
            <a:r>
              <a:rPr lang="en-US" sz="1800" b="1" i="0" dirty="0">
                <a:solidFill>
                  <a:srgbClr val="D12477"/>
                </a:solidFill>
              </a:rPr>
              <a:t>Om je </a:t>
            </a:r>
            <a:r>
              <a:rPr lang="en-US" sz="1800" b="1" i="0" dirty="0" err="1">
                <a:solidFill>
                  <a:srgbClr val="D12477"/>
                </a:solidFill>
              </a:rPr>
              <a:t>advertentie</a:t>
            </a:r>
            <a:r>
              <a:rPr lang="en-US" sz="1800" b="1" i="0" dirty="0">
                <a:solidFill>
                  <a:srgbClr val="D12477"/>
                </a:solidFill>
              </a:rPr>
              <a:t> </a:t>
            </a:r>
            <a:r>
              <a:rPr lang="en-US" sz="1800" b="1" i="0" dirty="0" err="1">
                <a:solidFill>
                  <a:srgbClr val="D12477"/>
                </a:solidFill>
              </a:rPr>
              <a:t>goed</a:t>
            </a:r>
            <a:r>
              <a:rPr lang="en-US" sz="1800" b="1" i="0" dirty="0">
                <a:solidFill>
                  <a:srgbClr val="D12477"/>
                </a:solidFill>
              </a:rPr>
              <a:t> </a:t>
            </a:r>
            <a:r>
              <a:rPr lang="en-US" sz="1800" b="1" i="0" dirty="0" err="1">
                <a:solidFill>
                  <a:srgbClr val="D12477"/>
                </a:solidFill>
              </a:rPr>
              <a:t>te</a:t>
            </a:r>
            <a:r>
              <a:rPr lang="en-US" sz="1800" b="1" i="0" dirty="0">
                <a:solidFill>
                  <a:srgbClr val="D12477"/>
                </a:solidFill>
              </a:rPr>
              <a:t> laten </a:t>
            </a:r>
            <a:r>
              <a:rPr lang="en-US" sz="1800" b="1" i="0" dirty="0" err="1">
                <a:solidFill>
                  <a:srgbClr val="D12477"/>
                </a:solidFill>
              </a:rPr>
              <a:t>presteren</a:t>
            </a:r>
            <a:r>
              <a:rPr lang="en-US" sz="1800" b="1" i="0" dirty="0">
                <a:solidFill>
                  <a:srgbClr val="D12477"/>
                </a:solidFill>
              </a:rPr>
              <a:t>, </a:t>
            </a:r>
            <a:r>
              <a:rPr lang="en-US" sz="1800" b="1" i="0" dirty="0" err="1">
                <a:solidFill>
                  <a:srgbClr val="D12477"/>
                </a:solidFill>
              </a:rPr>
              <a:t>moet</a:t>
            </a:r>
            <a:r>
              <a:rPr lang="en-US" sz="1800" b="1" i="0" dirty="0">
                <a:solidFill>
                  <a:srgbClr val="D12477"/>
                </a:solidFill>
              </a:rPr>
              <a:t> </a:t>
            </a:r>
            <a:r>
              <a:rPr lang="en-US" sz="1800" b="1" i="0" dirty="0" err="1">
                <a:solidFill>
                  <a:srgbClr val="D12477"/>
                </a:solidFill>
              </a:rPr>
              <a:t>deze</a:t>
            </a:r>
            <a:r>
              <a:rPr lang="en-US" sz="1800" b="1" i="0" dirty="0">
                <a:solidFill>
                  <a:srgbClr val="D12477"/>
                </a:solidFill>
              </a:rPr>
              <a:t> het </a:t>
            </a:r>
            <a:r>
              <a:rPr lang="en-US" sz="1800" b="1" i="0" dirty="0" err="1">
                <a:solidFill>
                  <a:srgbClr val="D12477"/>
                </a:solidFill>
              </a:rPr>
              <a:t>juiste</a:t>
            </a:r>
            <a:r>
              <a:rPr lang="en-US" sz="1800" b="1" i="0" dirty="0">
                <a:solidFill>
                  <a:srgbClr val="D12477"/>
                </a:solidFill>
              </a:rPr>
              <a:t> </a:t>
            </a:r>
            <a:r>
              <a:rPr lang="en-US" sz="1800" b="1" i="0" dirty="0" err="1">
                <a:solidFill>
                  <a:srgbClr val="D12477"/>
                </a:solidFill>
              </a:rPr>
              <a:t>publiek</a:t>
            </a:r>
            <a:r>
              <a:rPr lang="en-US" sz="1800" b="1" i="0" dirty="0">
                <a:solidFill>
                  <a:srgbClr val="D12477"/>
                </a:solidFill>
              </a:rPr>
              <a:t> </a:t>
            </a:r>
            <a:r>
              <a:rPr lang="en-US" sz="1800" b="1" i="0" dirty="0" err="1">
                <a:solidFill>
                  <a:srgbClr val="D12477"/>
                </a:solidFill>
              </a:rPr>
              <a:t>vinden</a:t>
            </a:r>
            <a:r>
              <a:rPr lang="en-US" sz="1800" b="1" i="0" dirty="0">
                <a:solidFill>
                  <a:srgbClr val="D12477"/>
                </a:solidFill>
              </a:rPr>
              <a:t>. </a:t>
            </a:r>
            <a:endParaRPr sz="1800" b="1" i="0" dirty="0">
              <a:solidFill>
                <a:srgbClr val="D12477"/>
              </a:solidFill>
            </a:endParaRPr>
          </a:p>
          <a:p>
            <a:pPr marL="457200" lvl="0" indent="-349250" algn="l" rtl="0">
              <a:lnSpc>
                <a:spcPct val="150000"/>
              </a:lnSpc>
              <a:spcBef>
                <a:spcPts val="0"/>
              </a:spcBef>
              <a:spcAft>
                <a:spcPts val="0"/>
              </a:spcAft>
              <a:buSzPts val="1900"/>
              <a:buChar char="●"/>
            </a:pPr>
            <a:r>
              <a:rPr lang="en-US" sz="1400" dirty="0"/>
              <a:t>Je </a:t>
            </a:r>
            <a:r>
              <a:rPr lang="en-US" sz="1400" dirty="0" err="1"/>
              <a:t>kunt</a:t>
            </a:r>
            <a:r>
              <a:rPr lang="en-US" sz="1400" dirty="0"/>
              <a:t> </a:t>
            </a:r>
            <a:r>
              <a:rPr lang="en-US" sz="1400" b="0" i="0" dirty="0"/>
              <a:t>de </a:t>
            </a:r>
            <a:r>
              <a:rPr lang="en-US" sz="1400" b="0" i="0" dirty="0" err="1"/>
              <a:t>geografische</a:t>
            </a:r>
            <a:r>
              <a:rPr lang="en-US" sz="1400" b="0" i="0" dirty="0"/>
              <a:t> </a:t>
            </a:r>
            <a:r>
              <a:rPr lang="en-US" sz="1400" b="0" i="0" dirty="0" err="1"/>
              <a:t>locatie</a:t>
            </a:r>
            <a:r>
              <a:rPr lang="en-US" sz="1400" b="0" i="0" dirty="0"/>
              <a:t> </a:t>
            </a:r>
            <a:r>
              <a:rPr lang="en-US" sz="1400" b="0" i="0" dirty="0" err="1"/>
              <a:t>kiezen</a:t>
            </a:r>
            <a:r>
              <a:rPr lang="en-US" sz="1400" b="0" i="0" dirty="0"/>
              <a:t> </a:t>
            </a:r>
            <a:r>
              <a:rPr lang="en-US" sz="1400" b="0" i="0" dirty="0" err="1"/>
              <a:t>waar</a:t>
            </a:r>
            <a:r>
              <a:rPr lang="en-US" sz="1400" b="0" i="0" dirty="0"/>
              <a:t> je </a:t>
            </a:r>
            <a:r>
              <a:rPr lang="en-US" sz="1400" b="0" i="0" dirty="0" err="1"/>
              <a:t>advertentie</a:t>
            </a:r>
            <a:r>
              <a:rPr lang="en-US" sz="1400" b="0" i="0" dirty="0"/>
              <a:t> </a:t>
            </a:r>
            <a:r>
              <a:rPr lang="en-US" sz="1400" b="0" i="0" dirty="0" err="1"/>
              <a:t>wordt</a:t>
            </a:r>
            <a:r>
              <a:rPr lang="en-US" sz="1400" b="0" i="0" dirty="0"/>
              <a:t> </a:t>
            </a:r>
            <a:r>
              <a:rPr lang="en-US" sz="1400" b="0" i="0" dirty="0" err="1"/>
              <a:t>weergegeven</a:t>
            </a:r>
            <a:endParaRPr sz="1400" b="0" i="0" dirty="0"/>
          </a:p>
          <a:p>
            <a:pPr marL="457200" lvl="0" indent="-349250" algn="l" rtl="0">
              <a:lnSpc>
                <a:spcPct val="150000"/>
              </a:lnSpc>
              <a:spcBef>
                <a:spcPts val="0"/>
              </a:spcBef>
              <a:spcAft>
                <a:spcPts val="0"/>
              </a:spcAft>
              <a:buSzPts val="1900"/>
              <a:buChar char="●"/>
            </a:pPr>
            <a:r>
              <a:rPr lang="en-US" sz="1400" dirty="0" err="1"/>
              <a:t>Bijvoorbeeld</a:t>
            </a:r>
            <a:r>
              <a:rPr lang="en-US" sz="1400" dirty="0"/>
              <a:t> </a:t>
            </a:r>
            <a:r>
              <a:rPr lang="en-US" sz="1400" b="0" i="0" dirty="0" err="1"/>
              <a:t>binnen</a:t>
            </a:r>
            <a:r>
              <a:rPr lang="en-US" sz="1400" b="0" i="0" dirty="0"/>
              <a:t> </a:t>
            </a:r>
            <a:r>
              <a:rPr lang="en-US" sz="1400" b="0" i="0" dirty="0" err="1"/>
              <a:t>een</a:t>
            </a:r>
            <a:r>
              <a:rPr lang="en-US" sz="1400" b="0" i="0" dirty="0"/>
              <a:t> </a:t>
            </a:r>
            <a:r>
              <a:rPr lang="en-US" sz="1400" b="0" i="0" dirty="0" err="1"/>
              <a:t>bepaalde</a:t>
            </a:r>
            <a:r>
              <a:rPr lang="en-US" sz="1400" b="0" i="0" dirty="0"/>
              <a:t> </a:t>
            </a:r>
            <a:r>
              <a:rPr lang="en-US" sz="1400" b="0" i="0" dirty="0" err="1"/>
              <a:t>straal</a:t>
            </a:r>
            <a:r>
              <a:rPr lang="en-US" sz="1400" b="0" i="0" dirty="0"/>
              <a:t> van je </a:t>
            </a:r>
            <a:r>
              <a:rPr lang="en-US" sz="1400" b="0" i="0" dirty="0" err="1"/>
              <a:t>winkel</a:t>
            </a:r>
            <a:r>
              <a:rPr lang="en-US" sz="1400" b="0" i="0" dirty="0"/>
              <a:t> of </a:t>
            </a:r>
            <a:r>
              <a:rPr lang="en-US" sz="1400" b="0" i="0" dirty="0" err="1"/>
              <a:t>zelfs</a:t>
            </a:r>
            <a:r>
              <a:rPr lang="en-US" sz="1400" b="0" i="0" dirty="0"/>
              <a:t> </a:t>
            </a:r>
            <a:r>
              <a:rPr lang="en-US" sz="1400" b="0" i="0" dirty="0" err="1"/>
              <a:t>voor</a:t>
            </a:r>
            <a:r>
              <a:rPr lang="en-US" sz="1400" b="0" i="0" dirty="0"/>
              <a:t> hele </a:t>
            </a:r>
            <a:r>
              <a:rPr lang="en-US" sz="1400" b="0" i="0" dirty="0" err="1"/>
              <a:t>regio's</a:t>
            </a:r>
            <a:r>
              <a:rPr lang="en-US" sz="1400" b="0" i="0" dirty="0"/>
              <a:t> </a:t>
            </a:r>
            <a:r>
              <a:rPr lang="en-US" sz="1400" b="0" i="0" dirty="0" err="1"/>
              <a:t>en</a:t>
            </a:r>
            <a:r>
              <a:rPr lang="en-US" sz="1400" b="0" i="0" dirty="0"/>
              <a:t> </a:t>
            </a:r>
            <a:r>
              <a:rPr lang="en-US" sz="1400" b="0" i="0" dirty="0" err="1"/>
              <a:t>landen</a:t>
            </a:r>
            <a:r>
              <a:rPr lang="en-US" sz="1400" b="0" i="0" dirty="0"/>
              <a:t>.</a:t>
            </a:r>
            <a:endParaRPr sz="1400" b="0" i="0" dirty="0"/>
          </a:p>
          <a:p>
            <a:pPr marL="457200" lvl="0" indent="0" algn="l" rtl="0">
              <a:lnSpc>
                <a:spcPct val="150000"/>
              </a:lnSpc>
              <a:spcBef>
                <a:spcPts val="0"/>
              </a:spcBef>
              <a:spcAft>
                <a:spcPts val="0"/>
              </a:spcAft>
              <a:buSzPts val="2100"/>
              <a:buNone/>
            </a:pPr>
            <a:endParaRPr sz="1600" dirty="0"/>
          </a:p>
        </p:txBody>
      </p:sp>
      <p:pic>
        <p:nvPicPr>
          <p:cNvPr id="247" name="Google Shape;247;p9"/>
          <p:cNvPicPr preferRelativeResize="0"/>
          <p:nvPr/>
        </p:nvPicPr>
        <p:blipFill rotWithShape="1">
          <a:blip r:embed="rId3">
            <a:alphaModFix/>
          </a:blip>
          <a:srcRect/>
          <a:stretch/>
        </p:blipFill>
        <p:spPr>
          <a:xfrm>
            <a:off x="4572000" y="1237491"/>
            <a:ext cx="4419600" cy="2925285"/>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51"/>
        <p:cNvGrpSpPr/>
        <p:nvPr/>
      </p:nvGrpSpPr>
      <p:grpSpPr>
        <a:xfrm>
          <a:off x="0" y="0"/>
          <a:ext cx="0" cy="0"/>
          <a:chOff x="0" y="0"/>
          <a:chExt cx="0" cy="0"/>
        </a:xfrm>
      </p:grpSpPr>
      <p:sp>
        <p:nvSpPr>
          <p:cNvPr id="252" name="Google Shape;252;p10"/>
          <p:cNvSpPr txBox="1">
            <a:spLocks noGrp="1"/>
          </p:cNvSpPr>
          <p:nvPr>
            <p:ph type="title"/>
          </p:nvPr>
        </p:nvSpPr>
        <p:spPr>
          <a:xfrm>
            <a:off x="628650" y="222570"/>
            <a:ext cx="7886700" cy="717468"/>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D12477"/>
              </a:buClr>
              <a:buSzPts val="3300"/>
              <a:buFont typeface="Arial"/>
              <a:buNone/>
            </a:pPr>
            <a:r>
              <a:rPr lang="en-US">
                <a:solidFill>
                  <a:srgbClr val="D12477"/>
                </a:solidFill>
              </a:rPr>
              <a:t>Stap 5 </a:t>
            </a:r>
            <a:r>
              <a:rPr lang="en-US"/>
              <a:t>- Maak je bericht</a:t>
            </a:r>
            <a:endParaRPr/>
          </a:p>
        </p:txBody>
      </p:sp>
      <p:sp>
        <p:nvSpPr>
          <p:cNvPr id="253" name="Google Shape;253;p10"/>
          <p:cNvSpPr txBox="1">
            <a:spLocks noGrp="1"/>
          </p:cNvSpPr>
          <p:nvPr>
            <p:ph type="body" idx="1"/>
          </p:nvPr>
        </p:nvSpPr>
        <p:spPr>
          <a:xfrm>
            <a:off x="628649" y="1254925"/>
            <a:ext cx="5072435" cy="3078870"/>
          </a:xfrm>
          <a:prstGeom prst="rect">
            <a:avLst/>
          </a:prstGeom>
          <a:noFill/>
          <a:ln>
            <a:noFill/>
          </a:ln>
        </p:spPr>
        <p:txBody>
          <a:bodyPr spcFirstLastPara="1" wrap="square" lIns="91425" tIns="45700" rIns="91425" bIns="45700" anchor="t" anchorCtr="0">
            <a:noAutofit/>
          </a:bodyPr>
          <a:lstStyle/>
          <a:p>
            <a:pPr marL="127000" lvl="0" indent="0" algn="l" rtl="0">
              <a:lnSpc>
                <a:spcPct val="150000"/>
              </a:lnSpc>
              <a:spcBef>
                <a:spcPts val="0"/>
              </a:spcBef>
              <a:spcAft>
                <a:spcPts val="0"/>
              </a:spcAft>
              <a:buClr>
                <a:schemeClr val="dk1"/>
              </a:buClr>
              <a:buSzPts val="1600"/>
              <a:buNone/>
            </a:pPr>
            <a:r>
              <a:rPr lang="en-US" sz="1600" b="1" i="0" dirty="0">
                <a:solidFill>
                  <a:srgbClr val="C00000"/>
                </a:solidFill>
              </a:rPr>
              <a:t>De </a:t>
            </a:r>
            <a:r>
              <a:rPr lang="en-US" sz="1600" b="1" i="0" dirty="0" err="1">
                <a:solidFill>
                  <a:srgbClr val="C00000"/>
                </a:solidFill>
              </a:rPr>
              <a:t>boodschap</a:t>
            </a:r>
            <a:r>
              <a:rPr lang="en-US" sz="1600" b="1" i="0" dirty="0">
                <a:solidFill>
                  <a:srgbClr val="C00000"/>
                </a:solidFill>
              </a:rPr>
              <a:t> is </a:t>
            </a:r>
            <a:r>
              <a:rPr lang="en-US" sz="1600" b="1" i="0" dirty="0" err="1">
                <a:solidFill>
                  <a:srgbClr val="C00000"/>
                </a:solidFill>
              </a:rPr>
              <a:t>essentieel</a:t>
            </a:r>
            <a:r>
              <a:rPr lang="en-US" sz="1600" b="1" i="0" dirty="0">
                <a:solidFill>
                  <a:srgbClr val="C00000"/>
                </a:solidFill>
              </a:rPr>
              <a:t> - </a:t>
            </a:r>
            <a:r>
              <a:rPr lang="en-US" sz="1600" b="1" i="0" dirty="0" err="1">
                <a:solidFill>
                  <a:srgbClr val="C00000"/>
                </a:solidFill>
              </a:rPr>
              <a:t>mensen</a:t>
            </a:r>
            <a:r>
              <a:rPr lang="en-US" sz="1600" b="1" i="0" dirty="0">
                <a:solidFill>
                  <a:srgbClr val="C00000"/>
                </a:solidFill>
              </a:rPr>
              <a:t> </a:t>
            </a:r>
            <a:r>
              <a:rPr lang="en-US" sz="1600" b="1" i="0" dirty="0" err="1">
                <a:solidFill>
                  <a:srgbClr val="C00000"/>
                </a:solidFill>
              </a:rPr>
              <a:t>zullen</a:t>
            </a:r>
            <a:r>
              <a:rPr lang="en-US" sz="1600" b="1" i="0" dirty="0">
                <a:solidFill>
                  <a:srgbClr val="C00000"/>
                </a:solidFill>
              </a:rPr>
              <a:t> </a:t>
            </a:r>
            <a:r>
              <a:rPr lang="en-US" sz="1600" b="1" i="0" dirty="0" err="1">
                <a:solidFill>
                  <a:srgbClr val="C00000"/>
                </a:solidFill>
              </a:rPr>
              <a:t>klikken</a:t>
            </a:r>
            <a:r>
              <a:rPr lang="en-US" sz="1600" b="1" i="0" dirty="0">
                <a:solidFill>
                  <a:srgbClr val="C00000"/>
                </a:solidFill>
              </a:rPr>
              <a:t> op </a:t>
            </a:r>
            <a:r>
              <a:rPr lang="en-US" sz="1600" b="1" i="0" dirty="0" err="1">
                <a:solidFill>
                  <a:srgbClr val="C00000"/>
                </a:solidFill>
              </a:rPr>
              <a:t>advertenties</a:t>
            </a:r>
            <a:r>
              <a:rPr lang="en-US" sz="1600" b="1" i="0" dirty="0">
                <a:solidFill>
                  <a:srgbClr val="C00000"/>
                </a:solidFill>
              </a:rPr>
              <a:t> die hen </a:t>
            </a:r>
            <a:r>
              <a:rPr lang="en-US" sz="1600" b="1" i="0" dirty="0" err="1">
                <a:solidFill>
                  <a:srgbClr val="C00000"/>
                </a:solidFill>
              </a:rPr>
              <a:t>aanspreken</a:t>
            </a:r>
            <a:r>
              <a:rPr lang="en-US" sz="1600" b="1" i="0" dirty="0">
                <a:solidFill>
                  <a:srgbClr val="C00000"/>
                </a:solidFill>
              </a:rPr>
              <a:t>. </a:t>
            </a:r>
            <a:endParaRPr dirty="0"/>
          </a:p>
          <a:p>
            <a:pPr marL="457200" lvl="0" indent="-228600" algn="l" rtl="0">
              <a:lnSpc>
                <a:spcPct val="150000"/>
              </a:lnSpc>
              <a:spcBef>
                <a:spcPts val="0"/>
              </a:spcBef>
              <a:spcAft>
                <a:spcPts val="0"/>
              </a:spcAft>
              <a:buClr>
                <a:schemeClr val="dk1"/>
              </a:buClr>
              <a:buSzPts val="1600"/>
              <a:buNone/>
            </a:pPr>
            <a:endParaRPr sz="1600" i="0" dirty="0">
              <a:solidFill>
                <a:schemeClr val="dk1"/>
              </a:solidFill>
            </a:endParaRPr>
          </a:p>
          <a:p>
            <a:pPr marL="457200" lvl="0" indent="-330200" algn="l" rtl="0">
              <a:lnSpc>
                <a:spcPct val="150000"/>
              </a:lnSpc>
              <a:spcBef>
                <a:spcPts val="0"/>
              </a:spcBef>
              <a:spcAft>
                <a:spcPts val="0"/>
              </a:spcAft>
              <a:buClr>
                <a:schemeClr val="dk1"/>
              </a:buClr>
              <a:buSzPts val="1600"/>
              <a:buChar char="●"/>
            </a:pPr>
            <a:r>
              <a:rPr lang="en-US" sz="1600" i="0" dirty="0">
                <a:solidFill>
                  <a:schemeClr val="dk1"/>
                </a:solidFill>
              </a:rPr>
              <a:t>Google Ads </a:t>
            </a:r>
            <a:r>
              <a:rPr lang="en-US" sz="1600" i="0" dirty="0" err="1">
                <a:solidFill>
                  <a:schemeClr val="dk1"/>
                </a:solidFill>
              </a:rPr>
              <a:t>maakt</a:t>
            </a:r>
            <a:r>
              <a:rPr lang="en-US" sz="1600" i="0" dirty="0">
                <a:solidFill>
                  <a:schemeClr val="dk1"/>
                </a:solidFill>
              </a:rPr>
              <a:t> het </a:t>
            </a:r>
            <a:r>
              <a:rPr lang="en-US" sz="1600" i="0" dirty="0" err="1">
                <a:solidFill>
                  <a:schemeClr val="dk1"/>
                </a:solidFill>
              </a:rPr>
              <a:t>gemakkelijk</a:t>
            </a:r>
            <a:r>
              <a:rPr lang="en-US" sz="1600" i="0" dirty="0">
                <a:solidFill>
                  <a:schemeClr val="dk1"/>
                </a:solidFill>
              </a:rPr>
              <a:t> om </a:t>
            </a:r>
            <a:r>
              <a:rPr lang="en-US" sz="1600" dirty="0" err="1">
                <a:solidFill>
                  <a:schemeClr val="dk1"/>
                </a:solidFill>
              </a:rPr>
              <a:t>een</a:t>
            </a:r>
            <a:r>
              <a:rPr lang="en-US" sz="1600" dirty="0">
                <a:solidFill>
                  <a:schemeClr val="dk1"/>
                </a:solidFill>
              </a:rPr>
              <a:t> </a:t>
            </a:r>
            <a:r>
              <a:rPr lang="en-US" sz="1600" dirty="0" err="1">
                <a:solidFill>
                  <a:schemeClr val="dk1"/>
                </a:solidFill>
              </a:rPr>
              <a:t>gestructureerde</a:t>
            </a:r>
            <a:r>
              <a:rPr lang="en-US" sz="1600" dirty="0">
                <a:solidFill>
                  <a:schemeClr val="dk1"/>
                </a:solidFill>
              </a:rPr>
              <a:t> </a:t>
            </a:r>
            <a:r>
              <a:rPr lang="en-US" sz="1600" i="0" dirty="0" err="1">
                <a:solidFill>
                  <a:schemeClr val="dk1"/>
                </a:solidFill>
              </a:rPr>
              <a:t>advertentie</a:t>
            </a:r>
            <a:r>
              <a:rPr lang="en-US" sz="1600" i="0" dirty="0">
                <a:solidFill>
                  <a:schemeClr val="dk1"/>
                </a:solidFill>
              </a:rPr>
              <a:t> </a:t>
            </a:r>
            <a:r>
              <a:rPr lang="en-US" sz="1600" i="0" dirty="0" err="1">
                <a:solidFill>
                  <a:schemeClr val="dk1"/>
                </a:solidFill>
              </a:rPr>
              <a:t>te</a:t>
            </a:r>
            <a:r>
              <a:rPr lang="en-US" sz="1600" i="0" dirty="0">
                <a:solidFill>
                  <a:schemeClr val="dk1"/>
                </a:solidFill>
              </a:rPr>
              <a:t> </a:t>
            </a:r>
            <a:r>
              <a:rPr lang="en-US" sz="1600" i="0" dirty="0" err="1">
                <a:solidFill>
                  <a:schemeClr val="dk1"/>
                </a:solidFill>
              </a:rPr>
              <a:t>schrijven</a:t>
            </a:r>
            <a:r>
              <a:rPr lang="en-US" sz="1600" i="0" dirty="0">
                <a:solidFill>
                  <a:schemeClr val="dk1"/>
                </a:solidFill>
              </a:rPr>
              <a:t>. </a:t>
            </a:r>
            <a:endParaRPr dirty="0"/>
          </a:p>
          <a:p>
            <a:pPr marL="457200" lvl="0" indent="-228600" algn="l" rtl="0">
              <a:lnSpc>
                <a:spcPct val="150000"/>
              </a:lnSpc>
              <a:spcBef>
                <a:spcPts val="0"/>
              </a:spcBef>
              <a:spcAft>
                <a:spcPts val="0"/>
              </a:spcAft>
              <a:buClr>
                <a:schemeClr val="dk1"/>
              </a:buClr>
              <a:buSzPts val="1600"/>
              <a:buNone/>
            </a:pPr>
            <a:endParaRPr sz="1600" i="0" dirty="0">
              <a:solidFill>
                <a:schemeClr val="dk1"/>
              </a:solidFill>
            </a:endParaRPr>
          </a:p>
          <a:p>
            <a:pPr marL="457200" lvl="0" indent="-330200" algn="l" rtl="0">
              <a:lnSpc>
                <a:spcPct val="150000"/>
              </a:lnSpc>
              <a:spcBef>
                <a:spcPts val="0"/>
              </a:spcBef>
              <a:spcAft>
                <a:spcPts val="0"/>
              </a:spcAft>
              <a:buClr>
                <a:schemeClr val="dk1"/>
              </a:buClr>
              <a:buSzPts val="1600"/>
              <a:buChar char="●"/>
            </a:pPr>
            <a:r>
              <a:rPr lang="en-US" sz="1600" dirty="0" err="1">
                <a:solidFill>
                  <a:schemeClr val="dk1"/>
                </a:solidFill>
              </a:rPr>
              <a:t>Tijdens</a:t>
            </a:r>
            <a:r>
              <a:rPr lang="en-US" sz="1600" dirty="0">
                <a:solidFill>
                  <a:schemeClr val="dk1"/>
                </a:solidFill>
              </a:rPr>
              <a:t> het </a:t>
            </a:r>
            <a:r>
              <a:rPr lang="en-US" sz="1600" dirty="0" err="1">
                <a:solidFill>
                  <a:schemeClr val="dk1"/>
                </a:solidFill>
              </a:rPr>
              <a:t>schrijven</a:t>
            </a:r>
            <a:r>
              <a:rPr lang="en-US" sz="1600" dirty="0">
                <a:solidFill>
                  <a:schemeClr val="dk1"/>
                </a:solidFill>
              </a:rPr>
              <a:t> </a:t>
            </a:r>
            <a:r>
              <a:rPr lang="en-US" sz="1600" dirty="0" err="1">
                <a:solidFill>
                  <a:schemeClr val="dk1"/>
                </a:solidFill>
              </a:rPr>
              <a:t>zie</a:t>
            </a:r>
            <a:r>
              <a:rPr lang="en-US" sz="1600" dirty="0">
                <a:solidFill>
                  <a:schemeClr val="dk1"/>
                </a:solidFill>
              </a:rPr>
              <a:t> je hoe de </a:t>
            </a:r>
            <a:r>
              <a:rPr lang="en-US" sz="1600" dirty="0" err="1">
                <a:solidFill>
                  <a:schemeClr val="dk1"/>
                </a:solidFill>
              </a:rPr>
              <a:t>advertentie</a:t>
            </a:r>
            <a:r>
              <a:rPr lang="en-US" sz="1600" dirty="0">
                <a:solidFill>
                  <a:schemeClr val="dk1"/>
                </a:solidFill>
              </a:rPr>
              <a:t> </a:t>
            </a:r>
            <a:r>
              <a:rPr lang="en-US" sz="1600" dirty="0" err="1">
                <a:solidFill>
                  <a:schemeClr val="dk1"/>
                </a:solidFill>
              </a:rPr>
              <a:t>eruit</a:t>
            </a:r>
            <a:r>
              <a:rPr lang="en-US" sz="1600" dirty="0">
                <a:solidFill>
                  <a:schemeClr val="dk1"/>
                </a:solidFill>
              </a:rPr>
              <a:t> </a:t>
            </a:r>
            <a:r>
              <a:rPr lang="en-US" sz="1600" dirty="0" err="1">
                <a:solidFill>
                  <a:schemeClr val="dk1"/>
                </a:solidFill>
              </a:rPr>
              <a:t>komt</a:t>
            </a:r>
            <a:r>
              <a:rPr lang="en-US" sz="1600" dirty="0">
                <a:solidFill>
                  <a:schemeClr val="dk1"/>
                </a:solidFill>
              </a:rPr>
              <a:t> </a:t>
            </a:r>
            <a:r>
              <a:rPr lang="en-US" sz="1600" dirty="0" err="1">
                <a:solidFill>
                  <a:schemeClr val="dk1"/>
                </a:solidFill>
              </a:rPr>
              <a:t>te</a:t>
            </a:r>
            <a:r>
              <a:rPr lang="en-US" sz="1600" dirty="0">
                <a:solidFill>
                  <a:schemeClr val="dk1"/>
                </a:solidFill>
              </a:rPr>
              <a:t> </a:t>
            </a:r>
            <a:r>
              <a:rPr lang="en-US" sz="1600" dirty="0" err="1">
                <a:solidFill>
                  <a:schemeClr val="dk1"/>
                </a:solidFill>
              </a:rPr>
              <a:t>zien</a:t>
            </a:r>
            <a:r>
              <a:rPr lang="en-US" sz="1600" dirty="0">
                <a:solidFill>
                  <a:schemeClr val="dk1"/>
                </a:solidFill>
              </a:rPr>
              <a:t>.</a:t>
            </a:r>
            <a:endParaRPr sz="1600" dirty="0">
              <a:solidFill>
                <a:schemeClr val="dk1"/>
              </a:solidFill>
            </a:endParaRPr>
          </a:p>
          <a:p>
            <a:pPr marL="0" lvl="0" indent="0" algn="l" rtl="0">
              <a:lnSpc>
                <a:spcPct val="150000"/>
              </a:lnSpc>
              <a:spcBef>
                <a:spcPts val="0"/>
              </a:spcBef>
              <a:spcAft>
                <a:spcPts val="0"/>
              </a:spcAft>
              <a:buClr>
                <a:srgbClr val="161249"/>
              </a:buClr>
              <a:buSzPts val="1800"/>
              <a:buNone/>
            </a:pPr>
            <a:endParaRPr sz="16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57"/>
        <p:cNvGrpSpPr/>
        <p:nvPr/>
      </p:nvGrpSpPr>
      <p:grpSpPr>
        <a:xfrm>
          <a:off x="0" y="0"/>
          <a:ext cx="0" cy="0"/>
          <a:chOff x="0" y="0"/>
          <a:chExt cx="0" cy="0"/>
        </a:xfrm>
      </p:grpSpPr>
      <p:sp>
        <p:nvSpPr>
          <p:cNvPr id="258" name="Google Shape;258;p11"/>
          <p:cNvSpPr txBox="1">
            <a:spLocks noGrp="1"/>
          </p:cNvSpPr>
          <p:nvPr>
            <p:ph type="title"/>
          </p:nvPr>
        </p:nvSpPr>
        <p:spPr>
          <a:xfrm>
            <a:off x="628650" y="273844"/>
            <a:ext cx="7886700" cy="717468"/>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D12477"/>
              </a:buClr>
              <a:buSzPts val="3300"/>
              <a:buFont typeface="Arial"/>
              <a:buNone/>
            </a:pPr>
            <a:r>
              <a:rPr lang="en-US">
                <a:solidFill>
                  <a:srgbClr val="D12477"/>
                </a:solidFill>
              </a:rPr>
              <a:t>Stap 6 </a:t>
            </a:r>
            <a:r>
              <a:rPr lang="en-US"/>
              <a:t>- Bepaal je budget</a:t>
            </a:r>
            <a:endParaRPr/>
          </a:p>
        </p:txBody>
      </p:sp>
      <p:sp>
        <p:nvSpPr>
          <p:cNvPr id="259" name="Google Shape;259;p11"/>
          <p:cNvSpPr txBox="1">
            <a:spLocks noGrp="1"/>
          </p:cNvSpPr>
          <p:nvPr>
            <p:ph type="body" idx="1"/>
          </p:nvPr>
        </p:nvSpPr>
        <p:spPr>
          <a:xfrm>
            <a:off x="628649" y="1090325"/>
            <a:ext cx="7592999" cy="3672900"/>
          </a:xfrm>
          <a:prstGeom prst="rect">
            <a:avLst/>
          </a:prstGeom>
          <a:noFill/>
          <a:ln>
            <a:noFill/>
          </a:ln>
        </p:spPr>
        <p:txBody>
          <a:bodyPr spcFirstLastPara="1" wrap="square" lIns="91425" tIns="45700" rIns="91425" bIns="45700" anchor="t" anchorCtr="0">
            <a:noAutofit/>
          </a:bodyPr>
          <a:lstStyle/>
          <a:p>
            <a:pPr marL="457200" lvl="0" indent="-101600" algn="l" rtl="0">
              <a:lnSpc>
                <a:spcPct val="150000"/>
              </a:lnSpc>
              <a:spcBef>
                <a:spcPts val="0"/>
              </a:spcBef>
              <a:spcAft>
                <a:spcPts val="0"/>
              </a:spcAft>
              <a:buClr>
                <a:schemeClr val="dk1"/>
              </a:buClr>
              <a:buSzPts val="1600"/>
              <a:buChar char="●"/>
            </a:pPr>
            <a:r>
              <a:rPr lang="en-US" sz="1400" b="1" i="0" dirty="0">
                <a:solidFill>
                  <a:schemeClr val="dk1"/>
                </a:solidFill>
              </a:rPr>
              <a:t> </a:t>
            </a:r>
            <a:r>
              <a:rPr lang="en-US" sz="1400" b="1" i="0" dirty="0" err="1">
                <a:solidFill>
                  <a:schemeClr val="dk1"/>
                </a:solidFill>
              </a:rPr>
              <a:t>Jij</a:t>
            </a:r>
            <a:r>
              <a:rPr lang="en-US" sz="1400" b="1" i="0" dirty="0">
                <a:solidFill>
                  <a:schemeClr val="dk1"/>
                </a:solidFill>
              </a:rPr>
              <a:t> </a:t>
            </a:r>
            <a:r>
              <a:rPr lang="en-US" sz="1400" b="1" i="0" dirty="0" err="1">
                <a:solidFill>
                  <a:schemeClr val="dk1"/>
                </a:solidFill>
              </a:rPr>
              <a:t>bepaalt</a:t>
            </a:r>
            <a:r>
              <a:rPr lang="en-US" sz="1400" b="1" i="0" dirty="0">
                <a:solidFill>
                  <a:schemeClr val="dk1"/>
                </a:solidFill>
              </a:rPr>
              <a:t> </a:t>
            </a:r>
            <a:r>
              <a:rPr lang="en-US" sz="1400" b="1" i="0" dirty="0" err="1">
                <a:solidFill>
                  <a:schemeClr val="dk1"/>
                </a:solidFill>
              </a:rPr>
              <a:t>hoeveel</a:t>
            </a:r>
            <a:r>
              <a:rPr lang="en-US" sz="1400" b="1" i="0" dirty="0">
                <a:solidFill>
                  <a:schemeClr val="dk1"/>
                </a:solidFill>
              </a:rPr>
              <a:t> je </a:t>
            </a:r>
            <a:r>
              <a:rPr lang="en-US" sz="1400" b="1" i="0" dirty="0" err="1">
                <a:solidFill>
                  <a:schemeClr val="dk1"/>
                </a:solidFill>
              </a:rPr>
              <a:t>uitgeeft</a:t>
            </a:r>
            <a:r>
              <a:rPr lang="en-US" sz="1400" b="1" i="0" dirty="0">
                <a:solidFill>
                  <a:schemeClr val="dk1"/>
                </a:solidFill>
              </a:rPr>
              <a:t> </a:t>
            </a:r>
            <a:r>
              <a:rPr lang="en-US" sz="1400" b="1" i="0" dirty="0" err="1">
                <a:solidFill>
                  <a:schemeClr val="dk1"/>
                </a:solidFill>
              </a:rPr>
              <a:t>en</a:t>
            </a:r>
            <a:r>
              <a:rPr lang="en-US" sz="1400" b="1" i="0" dirty="0">
                <a:solidFill>
                  <a:schemeClr val="dk1"/>
                </a:solidFill>
              </a:rPr>
              <a:t> </a:t>
            </a:r>
            <a:r>
              <a:rPr lang="en-US" sz="1400" b="1" i="0" dirty="0" err="1">
                <a:solidFill>
                  <a:schemeClr val="dk1"/>
                </a:solidFill>
              </a:rPr>
              <a:t>betaalt</a:t>
            </a:r>
            <a:r>
              <a:rPr lang="en-US" sz="1400" b="1" i="0" dirty="0">
                <a:solidFill>
                  <a:schemeClr val="dk1"/>
                </a:solidFill>
              </a:rPr>
              <a:t> nooit </a:t>
            </a:r>
            <a:r>
              <a:rPr lang="en-US" sz="1400" b="1" i="0" dirty="0" err="1">
                <a:solidFill>
                  <a:schemeClr val="dk1"/>
                </a:solidFill>
              </a:rPr>
              <a:t>meer</a:t>
            </a:r>
            <a:r>
              <a:rPr lang="en-US" sz="1400" b="1" i="0" dirty="0">
                <a:solidFill>
                  <a:schemeClr val="dk1"/>
                </a:solidFill>
              </a:rPr>
              <a:t> dan </a:t>
            </a:r>
            <a:r>
              <a:rPr lang="en-US" sz="1400" b="1" dirty="0">
                <a:solidFill>
                  <a:schemeClr val="dk1"/>
                </a:solidFill>
              </a:rPr>
              <a:t>het </a:t>
            </a:r>
            <a:r>
              <a:rPr lang="en-US" sz="1400" b="1" dirty="0" err="1">
                <a:solidFill>
                  <a:schemeClr val="dk1"/>
                </a:solidFill>
              </a:rPr>
              <a:t>vastgestelde</a:t>
            </a:r>
            <a:r>
              <a:rPr lang="en-US" sz="1400" b="1" dirty="0">
                <a:solidFill>
                  <a:schemeClr val="dk1"/>
                </a:solidFill>
              </a:rPr>
              <a:t> </a:t>
            </a:r>
            <a:r>
              <a:rPr lang="en-US" sz="1400" b="1" dirty="0" err="1">
                <a:solidFill>
                  <a:schemeClr val="dk1"/>
                </a:solidFill>
              </a:rPr>
              <a:t>bedrag</a:t>
            </a:r>
            <a:r>
              <a:rPr lang="en-US" sz="1400" b="1" i="0" dirty="0">
                <a:solidFill>
                  <a:schemeClr val="dk1"/>
                </a:solidFill>
              </a:rPr>
              <a:t>. </a:t>
            </a:r>
            <a:endParaRPr sz="1400" dirty="0">
              <a:solidFill>
                <a:schemeClr val="dk1"/>
              </a:solidFill>
            </a:endParaRPr>
          </a:p>
          <a:p>
            <a:pPr marL="742950" lvl="0" indent="-273050" algn="l" rtl="0">
              <a:lnSpc>
                <a:spcPct val="150000"/>
              </a:lnSpc>
              <a:spcBef>
                <a:spcPts val="750"/>
              </a:spcBef>
              <a:spcAft>
                <a:spcPts val="0"/>
              </a:spcAft>
              <a:buClr>
                <a:srgbClr val="D12477"/>
              </a:buClr>
              <a:buSzPts val="1600"/>
              <a:buFont typeface="Noto Sans Symbols"/>
              <a:buChar char="●"/>
            </a:pPr>
            <a:r>
              <a:rPr lang="en-US" sz="1400" b="0" i="0" dirty="0"/>
              <a:t>Er is </a:t>
            </a:r>
            <a:r>
              <a:rPr lang="en-US" sz="1400" b="0" i="0" dirty="0" err="1"/>
              <a:t>geen</a:t>
            </a:r>
            <a:r>
              <a:rPr lang="en-US" sz="1400" b="0" i="0" dirty="0"/>
              <a:t> </a:t>
            </a:r>
            <a:r>
              <a:rPr lang="en-US" sz="1400" b="0" i="0" dirty="0" err="1"/>
              <a:t>minimumbesteding</a:t>
            </a:r>
            <a:r>
              <a:rPr lang="en-US" sz="1400" b="0" i="0" dirty="0"/>
              <a:t> </a:t>
            </a:r>
            <a:r>
              <a:rPr lang="en-US" sz="1400" b="0" i="0" dirty="0" err="1"/>
              <a:t>en</a:t>
            </a:r>
            <a:r>
              <a:rPr lang="en-US" sz="1400" b="0" i="0" dirty="0"/>
              <a:t> de </a:t>
            </a:r>
            <a:r>
              <a:rPr lang="en-US" sz="1400" b="0" i="0" dirty="0" err="1"/>
              <a:t>campagne</a:t>
            </a:r>
            <a:r>
              <a:rPr lang="en-US" sz="1400" b="0" i="0" dirty="0"/>
              <a:t> </a:t>
            </a:r>
            <a:r>
              <a:rPr lang="en-US" sz="1400" b="0" i="0" dirty="0" err="1"/>
              <a:t>kan</a:t>
            </a:r>
            <a:r>
              <a:rPr lang="en-US" sz="1400" b="0" i="0" dirty="0"/>
              <a:t> op elk moment </a:t>
            </a:r>
            <a:r>
              <a:rPr lang="en-US" sz="1400" b="0" i="0" dirty="0" err="1"/>
              <a:t>worden</a:t>
            </a:r>
            <a:r>
              <a:rPr lang="en-US" sz="1400" b="0" i="0" dirty="0"/>
              <a:t> </a:t>
            </a:r>
            <a:r>
              <a:rPr lang="en-US" sz="1400" b="0" i="0" dirty="0" err="1"/>
              <a:t>stopgezet</a:t>
            </a:r>
            <a:r>
              <a:rPr lang="en-US" sz="1400" b="0" i="0" dirty="0"/>
              <a:t>. </a:t>
            </a:r>
            <a:endParaRPr sz="1400" dirty="0"/>
          </a:p>
          <a:p>
            <a:pPr marL="742950" lvl="0" indent="-273050" algn="l" rtl="0">
              <a:lnSpc>
                <a:spcPct val="150000"/>
              </a:lnSpc>
              <a:spcBef>
                <a:spcPts val="750"/>
              </a:spcBef>
              <a:spcAft>
                <a:spcPts val="0"/>
              </a:spcAft>
              <a:buClr>
                <a:srgbClr val="D12477"/>
              </a:buClr>
              <a:buSzPts val="1600"/>
              <a:buFont typeface="Noto Sans Symbols"/>
              <a:buChar char="●"/>
            </a:pPr>
            <a:r>
              <a:rPr lang="en-US" sz="1400" dirty="0" err="1"/>
              <a:t>Een</a:t>
            </a:r>
            <a:r>
              <a:rPr lang="en-US" sz="1400" dirty="0"/>
              <a:t> </a:t>
            </a:r>
            <a:r>
              <a:rPr lang="en-US" sz="1400" b="0" i="0" dirty="0"/>
              <a:t>budget </a:t>
            </a:r>
            <a:r>
              <a:rPr lang="en-US" sz="1400" b="0" i="0" dirty="0" err="1"/>
              <a:t>gebaseerd</a:t>
            </a:r>
            <a:r>
              <a:rPr lang="en-US" sz="1400" b="0" i="0" dirty="0"/>
              <a:t> op </a:t>
            </a:r>
            <a:r>
              <a:rPr lang="en-US" sz="1400" b="0" i="0" dirty="0" err="1"/>
              <a:t>bedrijven</a:t>
            </a:r>
            <a:r>
              <a:rPr lang="en-US" sz="1400" b="0" i="0" dirty="0"/>
              <a:t> die </a:t>
            </a:r>
            <a:r>
              <a:rPr lang="en-US" sz="1400" b="0" i="0" dirty="0" err="1"/>
              <a:t>vergelijkbaar</a:t>
            </a:r>
            <a:r>
              <a:rPr lang="en-US" sz="1400" b="0" i="0" dirty="0"/>
              <a:t> </a:t>
            </a:r>
            <a:r>
              <a:rPr lang="en-US" sz="1400" b="0" i="0" dirty="0" err="1"/>
              <a:t>zijn</a:t>
            </a:r>
            <a:r>
              <a:rPr lang="en-US" sz="1400" b="0" i="0" dirty="0"/>
              <a:t> met het </a:t>
            </a:r>
            <a:r>
              <a:rPr lang="en-US" sz="1400" b="0" i="0" dirty="0" err="1"/>
              <a:t>jouwe</a:t>
            </a:r>
            <a:r>
              <a:rPr lang="en-US" sz="1400" b="0" i="0" dirty="0"/>
              <a:t> </a:t>
            </a:r>
            <a:r>
              <a:rPr lang="en-US" sz="1400" b="0" i="0" dirty="0" err="1"/>
              <a:t>wordt</a:t>
            </a:r>
            <a:r>
              <a:rPr lang="en-US" sz="1400" b="0" i="0" dirty="0"/>
              <a:t> </a:t>
            </a:r>
            <a:r>
              <a:rPr lang="en-US" sz="1400" b="0" i="0" dirty="0" err="1"/>
              <a:t>aanbevolen</a:t>
            </a:r>
            <a:r>
              <a:rPr lang="en-US" sz="1400" b="0" i="0" dirty="0"/>
              <a:t>.</a:t>
            </a:r>
            <a:endParaRPr sz="1400" b="0" i="0" dirty="0"/>
          </a:p>
          <a:p>
            <a:pPr marL="742950" lvl="0" indent="-273050" algn="l" rtl="0">
              <a:lnSpc>
                <a:spcPct val="150000"/>
              </a:lnSpc>
              <a:spcBef>
                <a:spcPts val="750"/>
              </a:spcBef>
              <a:spcAft>
                <a:spcPts val="0"/>
              </a:spcAft>
              <a:buSzPts val="1600"/>
              <a:buChar char="●"/>
            </a:pPr>
            <a:r>
              <a:rPr lang="en-US" sz="1400" dirty="0"/>
              <a:t>Het platform </a:t>
            </a:r>
            <a:r>
              <a:rPr lang="en-US" sz="1400" dirty="0" err="1"/>
              <a:t>zal</a:t>
            </a:r>
            <a:r>
              <a:rPr lang="en-US" sz="1400" dirty="0"/>
              <a:t> de </a:t>
            </a:r>
            <a:r>
              <a:rPr lang="en-US" sz="1400" dirty="0" err="1"/>
              <a:t>potentiële</a:t>
            </a:r>
            <a:r>
              <a:rPr lang="en-US" sz="1400" dirty="0"/>
              <a:t> </a:t>
            </a:r>
            <a:r>
              <a:rPr lang="en-US" sz="1400" dirty="0" err="1"/>
              <a:t>resultaten</a:t>
            </a:r>
            <a:r>
              <a:rPr lang="en-US" sz="1400" dirty="0"/>
              <a:t> (</a:t>
            </a:r>
            <a:r>
              <a:rPr lang="en-US" sz="1400" dirty="0" err="1"/>
              <a:t>vertoningen</a:t>
            </a:r>
            <a:r>
              <a:rPr lang="en-US" sz="1400" dirty="0"/>
              <a:t>, </a:t>
            </a:r>
            <a:r>
              <a:rPr lang="en-US" sz="1400" dirty="0" err="1"/>
              <a:t>klikken</a:t>
            </a:r>
            <a:r>
              <a:rPr lang="en-US" sz="1400" dirty="0"/>
              <a:t>) </a:t>
            </a:r>
            <a:r>
              <a:rPr lang="en-US" sz="1400" dirty="0" err="1"/>
              <a:t>inschatten</a:t>
            </a:r>
            <a:r>
              <a:rPr lang="en-US" sz="1400" dirty="0"/>
              <a:t> op basis van je budget.</a:t>
            </a:r>
            <a:endParaRPr sz="1400" dirty="0"/>
          </a:p>
          <a:p>
            <a:pPr marL="742950" lvl="0" indent="-285750" algn="l" rtl="0">
              <a:lnSpc>
                <a:spcPct val="150000"/>
              </a:lnSpc>
              <a:spcBef>
                <a:spcPts val="750"/>
              </a:spcBef>
              <a:spcAft>
                <a:spcPts val="0"/>
              </a:spcAft>
              <a:buClr>
                <a:srgbClr val="D12477"/>
              </a:buClr>
              <a:buSzPts val="1800"/>
              <a:buFont typeface="Noto Sans Symbols"/>
              <a:buChar char="●"/>
            </a:pPr>
            <a:r>
              <a:rPr lang="en-US" sz="1400" b="0" i="0" dirty="0"/>
              <a:t>De </a:t>
            </a:r>
            <a:r>
              <a:rPr lang="en-US" sz="1400" b="0" i="0" dirty="0" err="1"/>
              <a:t>meeste</a:t>
            </a:r>
            <a:r>
              <a:rPr lang="en-US" sz="1400" b="0" i="0" dirty="0"/>
              <a:t> </a:t>
            </a:r>
            <a:r>
              <a:rPr lang="en-US" sz="1400" b="0" i="0" dirty="0" err="1"/>
              <a:t>advertenties</a:t>
            </a:r>
            <a:r>
              <a:rPr lang="en-US" sz="1400" b="0" i="0" dirty="0"/>
              <a:t> </a:t>
            </a:r>
            <a:r>
              <a:rPr lang="en-US" sz="1400" b="0" i="0" dirty="0" err="1"/>
              <a:t>beginnen</a:t>
            </a:r>
            <a:r>
              <a:rPr lang="en-US" sz="1400" b="0" i="0" dirty="0"/>
              <a:t> </a:t>
            </a:r>
            <a:r>
              <a:rPr lang="en-US" sz="1400" b="0" i="0" dirty="0" err="1"/>
              <a:t>na</a:t>
            </a:r>
            <a:r>
              <a:rPr lang="en-US" sz="1400" b="0" i="0" dirty="0"/>
              <a:t> </a:t>
            </a:r>
            <a:r>
              <a:rPr lang="en-US" sz="1400" b="0" i="0" dirty="0" err="1"/>
              <a:t>enkele</a:t>
            </a:r>
            <a:r>
              <a:rPr lang="en-US" sz="1400" b="0" i="0" dirty="0"/>
              <a:t> </a:t>
            </a:r>
            <a:r>
              <a:rPr lang="en-US" sz="1400" b="0" i="0" dirty="0" err="1"/>
              <a:t>dagen</a:t>
            </a:r>
            <a:r>
              <a:rPr lang="en-US" sz="1400" b="0" i="0" dirty="0"/>
              <a:t> </a:t>
            </a:r>
            <a:r>
              <a:rPr lang="en-US" sz="1400" b="0" i="0" dirty="0" err="1"/>
              <a:t>resultaat</a:t>
            </a:r>
            <a:r>
              <a:rPr lang="en-US" sz="1400" b="0" i="0" dirty="0"/>
              <a:t> op </a:t>
            </a:r>
            <a:r>
              <a:rPr lang="en-US" sz="1400" b="0" i="0" dirty="0" err="1"/>
              <a:t>te</a:t>
            </a:r>
            <a:r>
              <a:rPr lang="en-US" sz="1400" b="0" i="0" dirty="0"/>
              <a:t> </a:t>
            </a:r>
            <a:r>
              <a:rPr lang="en-US" sz="1400" b="0" i="0" dirty="0" err="1"/>
              <a:t>leveren</a:t>
            </a:r>
            <a:r>
              <a:rPr lang="en-US" sz="1400" b="0" i="0" dirty="0"/>
              <a:t>.</a:t>
            </a:r>
            <a:endParaRPr sz="16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63"/>
        <p:cNvGrpSpPr/>
        <p:nvPr/>
      </p:nvGrpSpPr>
      <p:grpSpPr>
        <a:xfrm>
          <a:off x="0" y="0"/>
          <a:ext cx="0" cy="0"/>
          <a:chOff x="0" y="0"/>
          <a:chExt cx="0" cy="0"/>
        </a:xfrm>
      </p:grpSpPr>
      <p:sp>
        <p:nvSpPr>
          <p:cNvPr id="264" name="Google Shape;264;g24f40d7f709_0_11"/>
          <p:cNvSpPr txBox="1">
            <a:spLocks noGrp="1"/>
          </p:cNvSpPr>
          <p:nvPr>
            <p:ph type="body" idx="1"/>
          </p:nvPr>
        </p:nvSpPr>
        <p:spPr>
          <a:xfrm>
            <a:off x="840583" y="312995"/>
            <a:ext cx="6614100" cy="332400"/>
          </a:xfrm>
          <a:prstGeom prst="rect">
            <a:avLst/>
          </a:prstGeom>
          <a:noFill/>
          <a:ln>
            <a:noFill/>
          </a:ln>
        </p:spPr>
        <p:txBody>
          <a:bodyPr spcFirstLastPara="1" wrap="square" lIns="0" tIns="0" rIns="0" bIns="0" anchor="t" anchorCtr="0">
            <a:spAutoFit/>
          </a:bodyPr>
          <a:lstStyle/>
          <a:p>
            <a:pPr marL="0" lvl="0" indent="0" algn="l" rtl="0">
              <a:lnSpc>
                <a:spcPct val="90000"/>
              </a:lnSpc>
              <a:spcBef>
                <a:spcPts val="750"/>
              </a:spcBef>
              <a:spcAft>
                <a:spcPts val="0"/>
              </a:spcAft>
              <a:buSzPts val="2400"/>
              <a:buNone/>
            </a:pPr>
            <a:r>
              <a:rPr lang="en-US"/>
              <a:t>Opdracht (in kleine groepjes)</a:t>
            </a:r>
            <a:endParaRPr/>
          </a:p>
        </p:txBody>
      </p:sp>
      <p:sp>
        <p:nvSpPr>
          <p:cNvPr id="265" name="Google Shape;265;g24f40d7f709_0_11"/>
          <p:cNvSpPr txBox="1">
            <a:spLocks noGrp="1"/>
          </p:cNvSpPr>
          <p:nvPr>
            <p:ph type="body" idx="2"/>
          </p:nvPr>
        </p:nvSpPr>
        <p:spPr>
          <a:xfrm>
            <a:off x="420287" y="645395"/>
            <a:ext cx="8303425" cy="3660600"/>
          </a:xfrm>
          <a:prstGeom prst="rect">
            <a:avLst/>
          </a:prstGeom>
          <a:noFill/>
          <a:ln>
            <a:noFill/>
          </a:ln>
        </p:spPr>
        <p:txBody>
          <a:bodyPr spcFirstLastPara="1" wrap="square" lIns="0" tIns="0" rIns="0" bIns="0" anchor="t" anchorCtr="0">
            <a:noAutofit/>
          </a:bodyPr>
          <a:lstStyle/>
          <a:p>
            <a:pPr marL="0" lvl="0" indent="0" algn="l" rtl="0">
              <a:lnSpc>
                <a:spcPct val="108000"/>
              </a:lnSpc>
              <a:spcBef>
                <a:spcPts val="0"/>
              </a:spcBef>
              <a:spcAft>
                <a:spcPts val="0"/>
              </a:spcAft>
              <a:buSzPts val="1500"/>
              <a:buNone/>
            </a:pPr>
            <a:endParaRPr dirty="0"/>
          </a:p>
          <a:p>
            <a:pPr marL="0" lvl="0" indent="0" algn="l" rtl="0">
              <a:lnSpc>
                <a:spcPct val="108000"/>
              </a:lnSpc>
              <a:spcBef>
                <a:spcPts val="0"/>
              </a:spcBef>
              <a:spcAft>
                <a:spcPts val="0"/>
              </a:spcAft>
              <a:buSzPts val="1500"/>
              <a:buNone/>
            </a:pPr>
            <a:r>
              <a:rPr lang="en-US" dirty="0"/>
              <a:t>Maak </a:t>
            </a:r>
            <a:r>
              <a:rPr lang="en-US" dirty="0" err="1"/>
              <a:t>aan</a:t>
            </a:r>
            <a:r>
              <a:rPr lang="en-US" dirty="0"/>
              <a:t> de hand van het </a:t>
            </a:r>
            <a:r>
              <a:rPr lang="en-US" dirty="0" err="1"/>
              <a:t>materiaal</a:t>
            </a:r>
            <a:r>
              <a:rPr lang="en-US" dirty="0"/>
              <a:t> </a:t>
            </a:r>
            <a:r>
              <a:rPr lang="en-US" dirty="0" err="1"/>
              <a:t>en</a:t>
            </a:r>
            <a:r>
              <a:rPr lang="en-US" dirty="0"/>
              <a:t> de Google Ads </a:t>
            </a:r>
            <a:r>
              <a:rPr lang="en-US" dirty="0" err="1"/>
              <a:t>instructies</a:t>
            </a:r>
            <a:r>
              <a:rPr lang="en-US" dirty="0"/>
              <a:t> </a:t>
            </a:r>
            <a:r>
              <a:rPr lang="en-US" dirty="0" err="1"/>
              <a:t>een</a:t>
            </a:r>
            <a:r>
              <a:rPr lang="en-US" dirty="0"/>
              <a:t> </a:t>
            </a:r>
            <a:r>
              <a:rPr lang="en-US" dirty="0" err="1"/>
              <a:t>echte</a:t>
            </a:r>
            <a:r>
              <a:rPr lang="en-US" dirty="0"/>
              <a:t> </a:t>
            </a:r>
            <a:r>
              <a:rPr lang="en-US" dirty="0" err="1"/>
              <a:t>campagne</a:t>
            </a:r>
            <a:r>
              <a:rPr lang="en-US" dirty="0"/>
              <a:t> </a:t>
            </a:r>
            <a:r>
              <a:rPr lang="en-US" dirty="0" err="1"/>
              <a:t>aan</a:t>
            </a:r>
            <a:r>
              <a:rPr lang="en-US" dirty="0"/>
              <a:t> in Google Ads. </a:t>
            </a:r>
            <a:r>
              <a:rPr lang="en-US" dirty="0" err="1"/>
              <a:t>Hiervoor</a:t>
            </a:r>
            <a:r>
              <a:rPr lang="en-US" dirty="0"/>
              <a:t> </a:t>
            </a:r>
            <a:r>
              <a:rPr lang="en-US" dirty="0" err="1"/>
              <a:t>heb</a:t>
            </a:r>
            <a:r>
              <a:rPr lang="en-US" dirty="0"/>
              <a:t> je </a:t>
            </a:r>
            <a:r>
              <a:rPr lang="en-US" dirty="0" err="1"/>
              <a:t>een</a:t>
            </a:r>
            <a:r>
              <a:rPr lang="en-US" dirty="0"/>
              <a:t> </a:t>
            </a:r>
            <a:r>
              <a:rPr lang="en-US" dirty="0" err="1"/>
              <a:t>organisatie</a:t>
            </a:r>
            <a:r>
              <a:rPr lang="en-US" dirty="0"/>
              <a:t> (</a:t>
            </a:r>
            <a:r>
              <a:rPr lang="en-US" dirty="0" err="1"/>
              <a:t>en</a:t>
            </a:r>
            <a:r>
              <a:rPr lang="en-US" dirty="0"/>
              <a:t> URL-</a:t>
            </a:r>
            <a:r>
              <a:rPr lang="en-US" dirty="0" err="1"/>
              <a:t>adres</a:t>
            </a:r>
            <a:r>
              <a:rPr lang="en-US" dirty="0"/>
              <a:t> om </a:t>
            </a:r>
            <a:r>
              <a:rPr lang="en-US" dirty="0" err="1"/>
              <a:t>te</a:t>
            </a:r>
            <a:r>
              <a:rPr lang="en-US" dirty="0"/>
              <a:t> </a:t>
            </a:r>
            <a:r>
              <a:rPr lang="en-US" dirty="0" err="1"/>
              <a:t>promoten</a:t>
            </a:r>
            <a:r>
              <a:rPr lang="en-US" dirty="0"/>
              <a:t>) met </a:t>
            </a:r>
            <a:r>
              <a:rPr lang="en-US" dirty="0" err="1"/>
              <a:t>een</a:t>
            </a:r>
            <a:r>
              <a:rPr lang="en-US" dirty="0"/>
              <a:t> website </a:t>
            </a:r>
            <a:r>
              <a:rPr lang="en-US" dirty="0" err="1"/>
              <a:t>nodig</a:t>
            </a:r>
            <a:r>
              <a:rPr lang="en-US" dirty="0"/>
              <a:t>.  </a:t>
            </a:r>
            <a:endParaRPr dirty="0"/>
          </a:p>
          <a:p>
            <a:pPr marL="0" lvl="0" indent="0" algn="l" rtl="0">
              <a:lnSpc>
                <a:spcPct val="108000"/>
              </a:lnSpc>
              <a:spcBef>
                <a:spcPts val="0"/>
              </a:spcBef>
              <a:spcAft>
                <a:spcPts val="0"/>
              </a:spcAft>
              <a:buSzPts val="1500"/>
              <a:buNone/>
            </a:pPr>
            <a:endParaRPr dirty="0"/>
          </a:p>
          <a:p>
            <a:pPr marL="457200" lvl="0" indent="-323850" algn="l" rtl="0">
              <a:lnSpc>
                <a:spcPct val="108000"/>
              </a:lnSpc>
              <a:spcBef>
                <a:spcPts val="0"/>
              </a:spcBef>
              <a:spcAft>
                <a:spcPts val="0"/>
              </a:spcAft>
              <a:buSzPts val="1500"/>
              <a:buChar char="-"/>
            </a:pPr>
            <a:r>
              <a:rPr lang="en-US" dirty="0" err="1"/>
              <a:t>doelen</a:t>
            </a:r>
            <a:r>
              <a:rPr lang="en-US" dirty="0"/>
              <a:t> </a:t>
            </a:r>
            <a:r>
              <a:rPr lang="en-US" dirty="0" err="1"/>
              <a:t>stellen</a:t>
            </a:r>
            <a:r>
              <a:rPr lang="en-US" dirty="0"/>
              <a:t> </a:t>
            </a:r>
            <a:r>
              <a:rPr lang="en-US" dirty="0" err="1"/>
              <a:t>voor</a:t>
            </a:r>
            <a:r>
              <a:rPr lang="en-US" dirty="0"/>
              <a:t> de </a:t>
            </a:r>
            <a:r>
              <a:rPr lang="en-US" dirty="0" err="1"/>
              <a:t>advertentie</a:t>
            </a:r>
            <a:endParaRPr dirty="0"/>
          </a:p>
          <a:p>
            <a:pPr marL="457200" lvl="0" indent="-323850" algn="l" rtl="0">
              <a:lnSpc>
                <a:spcPct val="108000"/>
              </a:lnSpc>
              <a:spcBef>
                <a:spcPts val="0"/>
              </a:spcBef>
              <a:spcAft>
                <a:spcPts val="0"/>
              </a:spcAft>
              <a:buSzPts val="1500"/>
              <a:buChar char="-"/>
            </a:pPr>
            <a:r>
              <a:rPr lang="en-US" dirty="0" err="1"/>
              <a:t>een</a:t>
            </a:r>
            <a:r>
              <a:rPr lang="en-US" dirty="0"/>
              <a:t> </a:t>
            </a:r>
            <a:r>
              <a:rPr lang="en-US" dirty="0" err="1"/>
              <a:t>advertentie</a:t>
            </a:r>
            <a:r>
              <a:rPr lang="en-US" dirty="0"/>
              <a:t> </a:t>
            </a:r>
            <a:r>
              <a:rPr lang="en-US" dirty="0" err="1"/>
              <a:t>maken</a:t>
            </a:r>
            <a:r>
              <a:rPr lang="en-US" dirty="0"/>
              <a:t> (</a:t>
            </a:r>
            <a:r>
              <a:rPr lang="en-US" dirty="0" err="1"/>
              <a:t>versie</a:t>
            </a:r>
            <a:r>
              <a:rPr lang="en-US" dirty="0"/>
              <a:t> 1)</a:t>
            </a:r>
            <a:endParaRPr dirty="0"/>
          </a:p>
          <a:p>
            <a:pPr marL="457200" lvl="0" indent="-323850" algn="l" rtl="0">
              <a:lnSpc>
                <a:spcPct val="108000"/>
              </a:lnSpc>
              <a:spcBef>
                <a:spcPts val="0"/>
              </a:spcBef>
              <a:spcAft>
                <a:spcPts val="0"/>
              </a:spcAft>
              <a:buSzPts val="1500"/>
              <a:buChar char="-"/>
            </a:pPr>
            <a:r>
              <a:rPr lang="en-US" dirty="0" err="1"/>
              <a:t>publiceer</a:t>
            </a:r>
            <a:r>
              <a:rPr lang="en-US" dirty="0"/>
              <a:t> het op Google Ads, 3-7 </a:t>
            </a:r>
            <a:r>
              <a:rPr lang="en-US" dirty="0" err="1"/>
              <a:t>dagen</a:t>
            </a:r>
            <a:r>
              <a:rPr lang="en-US" dirty="0"/>
              <a:t> om </a:t>
            </a:r>
            <a:r>
              <a:rPr lang="en-US" dirty="0" err="1"/>
              <a:t>voldoende</a:t>
            </a:r>
            <a:r>
              <a:rPr lang="en-US" dirty="0"/>
              <a:t> </a:t>
            </a:r>
            <a:r>
              <a:rPr lang="en-US" dirty="0" err="1"/>
              <a:t>vertoningen</a:t>
            </a:r>
            <a:r>
              <a:rPr lang="en-US" dirty="0"/>
              <a:t> </a:t>
            </a:r>
            <a:r>
              <a:rPr lang="en-US" dirty="0" err="1"/>
              <a:t>te</a:t>
            </a:r>
            <a:r>
              <a:rPr lang="en-US" dirty="0"/>
              <a:t> </a:t>
            </a:r>
            <a:r>
              <a:rPr lang="en-US" dirty="0" err="1"/>
              <a:t>krijgen</a:t>
            </a:r>
            <a:endParaRPr dirty="0"/>
          </a:p>
          <a:p>
            <a:pPr marL="457200" lvl="0" indent="-323850" algn="l" rtl="0">
              <a:lnSpc>
                <a:spcPct val="108000"/>
              </a:lnSpc>
              <a:spcBef>
                <a:spcPts val="0"/>
              </a:spcBef>
              <a:spcAft>
                <a:spcPts val="0"/>
              </a:spcAft>
              <a:buSzPts val="1500"/>
              <a:buChar char="-"/>
            </a:pPr>
            <a:r>
              <a:rPr lang="en-US" dirty="0"/>
              <a:t>de </a:t>
            </a:r>
            <a:r>
              <a:rPr lang="en-US" dirty="0" err="1"/>
              <a:t>resultaten</a:t>
            </a:r>
            <a:r>
              <a:rPr lang="en-US" dirty="0"/>
              <a:t> </a:t>
            </a:r>
            <a:r>
              <a:rPr lang="en-US" dirty="0" err="1"/>
              <a:t>beoordelen</a:t>
            </a:r>
            <a:r>
              <a:rPr lang="en-US" dirty="0"/>
              <a:t> (</a:t>
            </a:r>
            <a:r>
              <a:rPr lang="en-US" dirty="0" err="1"/>
              <a:t>aantal</a:t>
            </a:r>
            <a:r>
              <a:rPr lang="en-US" dirty="0"/>
              <a:t> </a:t>
            </a:r>
            <a:r>
              <a:rPr lang="en-US" dirty="0" err="1"/>
              <a:t>klikken</a:t>
            </a:r>
            <a:r>
              <a:rPr lang="en-US" dirty="0"/>
              <a:t> </a:t>
            </a:r>
            <a:r>
              <a:rPr lang="en-US" dirty="0" err="1"/>
              <a:t>en</a:t>
            </a:r>
            <a:r>
              <a:rPr lang="en-US" dirty="0"/>
              <a:t> </a:t>
            </a:r>
            <a:r>
              <a:rPr lang="en-US" dirty="0" err="1"/>
              <a:t>conversie</a:t>
            </a:r>
            <a:r>
              <a:rPr lang="en-US" dirty="0"/>
              <a:t> op de </a:t>
            </a:r>
            <a:r>
              <a:rPr lang="en-US" dirty="0" err="1"/>
              <a:t>landingspagina</a:t>
            </a:r>
            <a:r>
              <a:rPr lang="en-US" dirty="0"/>
              <a:t>) </a:t>
            </a:r>
            <a:endParaRPr dirty="0"/>
          </a:p>
          <a:p>
            <a:pPr marL="457200" lvl="0" indent="-323850" algn="l" rtl="0">
              <a:lnSpc>
                <a:spcPct val="108000"/>
              </a:lnSpc>
              <a:spcBef>
                <a:spcPts val="0"/>
              </a:spcBef>
              <a:spcAft>
                <a:spcPts val="0"/>
              </a:spcAft>
              <a:buSzPts val="1500"/>
              <a:buChar char="-"/>
            </a:pPr>
            <a:r>
              <a:rPr lang="en-US" dirty="0" err="1"/>
              <a:t>Verbeter</a:t>
            </a:r>
            <a:r>
              <a:rPr lang="en-US" dirty="0"/>
              <a:t> zo </a:t>
            </a:r>
            <a:r>
              <a:rPr lang="en-US" dirty="0" err="1"/>
              <a:t>nodig</a:t>
            </a:r>
            <a:r>
              <a:rPr lang="en-US" dirty="0"/>
              <a:t> de </a:t>
            </a:r>
            <a:r>
              <a:rPr lang="en-US" dirty="0" err="1"/>
              <a:t>advertentie</a:t>
            </a:r>
            <a:r>
              <a:rPr lang="en-US" dirty="0"/>
              <a:t> </a:t>
            </a:r>
            <a:r>
              <a:rPr lang="en-US" dirty="0" err="1"/>
              <a:t>en</a:t>
            </a:r>
            <a:r>
              <a:rPr lang="en-US" dirty="0"/>
              <a:t>/of de </a:t>
            </a:r>
            <a:r>
              <a:rPr lang="en-US" dirty="0" err="1"/>
              <a:t>landingspagina</a:t>
            </a:r>
            <a:endParaRPr dirty="0"/>
          </a:p>
          <a:p>
            <a:pPr marL="457200" lvl="0" indent="-323850" algn="l" rtl="0">
              <a:lnSpc>
                <a:spcPct val="108000"/>
              </a:lnSpc>
              <a:spcBef>
                <a:spcPts val="0"/>
              </a:spcBef>
              <a:spcAft>
                <a:spcPts val="0"/>
              </a:spcAft>
              <a:buSzPts val="1500"/>
              <a:buChar char="-"/>
            </a:pPr>
            <a:r>
              <a:rPr lang="en-US" dirty="0" err="1"/>
              <a:t>een</a:t>
            </a:r>
            <a:r>
              <a:rPr lang="en-US" dirty="0"/>
              <a:t> </a:t>
            </a:r>
            <a:r>
              <a:rPr lang="en-US" dirty="0" err="1"/>
              <a:t>verbeterde</a:t>
            </a:r>
            <a:r>
              <a:rPr lang="en-US" dirty="0"/>
              <a:t> </a:t>
            </a:r>
            <a:r>
              <a:rPr lang="en-US" dirty="0" err="1"/>
              <a:t>advertentie</a:t>
            </a:r>
            <a:r>
              <a:rPr lang="en-US" dirty="0"/>
              <a:t> (</a:t>
            </a:r>
            <a:r>
              <a:rPr lang="en-US" dirty="0" err="1"/>
              <a:t>versie</a:t>
            </a:r>
            <a:r>
              <a:rPr lang="en-US" dirty="0"/>
              <a:t> 2) </a:t>
            </a:r>
            <a:r>
              <a:rPr lang="en-US" dirty="0" err="1"/>
              <a:t>maken</a:t>
            </a:r>
            <a:r>
              <a:rPr lang="en-US" dirty="0"/>
              <a:t> </a:t>
            </a:r>
            <a:r>
              <a:rPr lang="en-US" dirty="0" err="1"/>
              <a:t>en</a:t>
            </a:r>
            <a:r>
              <a:rPr lang="en-US" dirty="0"/>
              <a:t> </a:t>
            </a:r>
            <a:r>
              <a:rPr lang="en-US" dirty="0" err="1"/>
              <a:t>publiceren</a:t>
            </a:r>
            <a:r>
              <a:rPr lang="en-US" dirty="0"/>
              <a:t> (3-7 </a:t>
            </a:r>
            <a:r>
              <a:rPr lang="en-US" dirty="0" err="1"/>
              <a:t>dagen</a:t>
            </a:r>
            <a:r>
              <a:rPr lang="en-US" dirty="0"/>
              <a:t>)</a:t>
            </a:r>
            <a:endParaRPr dirty="0"/>
          </a:p>
          <a:p>
            <a:pPr marL="457200" lvl="0" indent="-323850" algn="l" rtl="0">
              <a:lnSpc>
                <a:spcPct val="108000"/>
              </a:lnSpc>
              <a:spcBef>
                <a:spcPts val="0"/>
              </a:spcBef>
              <a:spcAft>
                <a:spcPts val="0"/>
              </a:spcAft>
              <a:buSzPts val="1500"/>
              <a:buChar char="-"/>
            </a:pPr>
            <a:r>
              <a:rPr lang="en-US" dirty="0"/>
              <a:t>de </a:t>
            </a:r>
            <a:r>
              <a:rPr lang="en-US" dirty="0" err="1"/>
              <a:t>campagne</a:t>
            </a:r>
            <a:r>
              <a:rPr lang="en-US" dirty="0"/>
              <a:t> </a:t>
            </a:r>
            <a:r>
              <a:rPr lang="en-US" dirty="0" err="1"/>
              <a:t>opvolgen</a:t>
            </a:r>
            <a:r>
              <a:rPr lang="en-US" dirty="0"/>
              <a:t> </a:t>
            </a:r>
            <a:r>
              <a:rPr lang="en-US" dirty="0" err="1"/>
              <a:t>en</a:t>
            </a:r>
            <a:r>
              <a:rPr lang="en-US" dirty="0"/>
              <a:t> </a:t>
            </a:r>
            <a:r>
              <a:rPr lang="en-US" dirty="0" err="1"/>
              <a:t>evalueren</a:t>
            </a:r>
            <a:endParaRPr dirty="0"/>
          </a:p>
          <a:p>
            <a:pPr marL="457200" lvl="0" indent="-228600" algn="l" rtl="0">
              <a:lnSpc>
                <a:spcPct val="108000"/>
              </a:lnSpc>
              <a:spcBef>
                <a:spcPts val="0"/>
              </a:spcBef>
              <a:spcAft>
                <a:spcPts val="0"/>
              </a:spcAft>
              <a:buSzPts val="1500"/>
              <a:buNone/>
            </a:pPr>
            <a:endParaRPr dirty="0"/>
          </a:p>
          <a:p>
            <a:pPr marL="0" lvl="0" indent="0" algn="l" rtl="0">
              <a:lnSpc>
                <a:spcPct val="108000"/>
              </a:lnSpc>
              <a:spcBef>
                <a:spcPts val="0"/>
              </a:spcBef>
              <a:spcAft>
                <a:spcPts val="0"/>
              </a:spcAft>
              <a:buSzPts val="1500"/>
              <a:buNone/>
            </a:pPr>
            <a:r>
              <a:rPr lang="en-US" dirty="0"/>
              <a:t>Maak </a:t>
            </a:r>
            <a:r>
              <a:rPr lang="en-US" dirty="0" err="1"/>
              <a:t>een</a:t>
            </a:r>
            <a:r>
              <a:rPr lang="en-US" dirty="0"/>
              <a:t> </a:t>
            </a:r>
            <a:r>
              <a:rPr lang="en-US" dirty="0" err="1"/>
              <a:t>kort</a:t>
            </a:r>
            <a:r>
              <a:rPr lang="en-US" dirty="0"/>
              <a:t> </a:t>
            </a:r>
            <a:r>
              <a:rPr lang="en-US" dirty="0" err="1"/>
              <a:t>verslag</a:t>
            </a:r>
            <a:r>
              <a:rPr lang="en-US" dirty="0"/>
              <a:t> met je eigen </a:t>
            </a:r>
            <a:r>
              <a:rPr lang="en-US" dirty="0" err="1"/>
              <a:t>evaluatie</a:t>
            </a:r>
            <a:r>
              <a:rPr lang="en-US" dirty="0"/>
              <a:t> (Wat </a:t>
            </a:r>
            <a:r>
              <a:rPr lang="en-US" dirty="0" err="1"/>
              <a:t>werkte</a:t>
            </a:r>
            <a:r>
              <a:rPr lang="en-US" dirty="0"/>
              <a:t> </a:t>
            </a:r>
            <a:r>
              <a:rPr lang="en-US" dirty="0" err="1"/>
              <a:t>goed</a:t>
            </a:r>
            <a:r>
              <a:rPr lang="en-US" dirty="0"/>
              <a:t> in de </a:t>
            </a:r>
            <a:r>
              <a:rPr lang="en-US" dirty="0" err="1"/>
              <a:t>advertentie</a:t>
            </a:r>
            <a:r>
              <a:rPr lang="en-US" dirty="0"/>
              <a:t> - </a:t>
            </a:r>
            <a:r>
              <a:rPr lang="en-US" dirty="0" err="1"/>
              <a:t>afbeelding</a:t>
            </a:r>
            <a:r>
              <a:rPr lang="en-US" dirty="0"/>
              <a:t>, </a:t>
            </a:r>
            <a:r>
              <a:rPr lang="en-US" dirty="0" err="1"/>
              <a:t>tekst</a:t>
            </a:r>
            <a:r>
              <a:rPr lang="en-US" dirty="0"/>
              <a:t>, CTA-knop? Was je </a:t>
            </a:r>
            <a:r>
              <a:rPr lang="en-US" dirty="0" err="1"/>
              <a:t>tevreden</a:t>
            </a:r>
            <a:r>
              <a:rPr lang="en-US" dirty="0"/>
              <a:t> met de </a:t>
            </a:r>
            <a:r>
              <a:rPr lang="en-US" dirty="0" err="1"/>
              <a:t>conversie</a:t>
            </a:r>
            <a:r>
              <a:rPr lang="en-US" dirty="0"/>
              <a:t>? Wat had er </a:t>
            </a:r>
            <a:r>
              <a:rPr lang="en-US" dirty="0" err="1"/>
              <a:t>nog</a:t>
            </a:r>
            <a:r>
              <a:rPr lang="en-US" dirty="0"/>
              <a:t> </a:t>
            </a:r>
            <a:r>
              <a:rPr lang="en-US" dirty="0" err="1"/>
              <a:t>verbeterd</a:t>
            </a:r>
            <a:r>
              <a:rPr lang="en-US" dirty="0"/>
              <a:t> </a:t>
            </a:r>
            <a:r>
              <a:rPr lang="en-US" dirty="0" err="1"/>
              <a:t>kunnen</a:t>
            </a:r>
            <a:r>
              <a:rPr lang="en-US" dirty="0"/>
              <a:t> </a:t>
            </a:r>
            <a:r>
              <a:rPr lang="en-US" dirty="0" err="1"/>
              <a:t>worden</a:t>
            </a:r>
            <a:r>
              <a:rPr lang="en-US" dirty="0"/>
              <a:t>?)</a:t>
            </a:r>
            <a:endParaRPr dirty="0"/>
          </a:p>
          <a:p>
            <a:pPr marL="0" lvl="0" indent="0" algn="l" rtl="0">
              <a:lnSpc>
                <a:spcPct val="108000"/>
              </a:lnSpc>
              <a:spcBef>
                <a:spcPts val="0"/>
              </a:spcBef>
              <a:spcAft>
                <a:spcPts val="0"/>
              </a:spcAft>
              <a:buSzPts val="1500"/>
              <a:buNone/>
            </a:pPr>
            <a:endParaRPr dirty="0"/>
          </a:p>
          <a:p>
            <a:pPr marL="0" lvl="0" indent="0" algn="l" rtl="0">
              <a:lnSpc>
                <a:spcPct val="108000"/>
              </a:lnSpc>
              <a:spcBef>
                <a:spcPts val="0"/>
              </a:spcBef>
              <a:spcAft>
                <a:spcPts val="0"/>
              </a:spcAft>
              <a:buSzPts val="1500"/>
              <a:buNone/>
            </a:pPr>
            <a:endParaRPr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69"/>
        <p:cNvGrpSpPr/>
        <p:nvPr/>
      </p:nvGrpSpPr>
      <p:grpSpPr>
        <a:xfrm>
          <a:off x="0" y="0"/>
          <a:ext cx="0" cy="0"/>
          <a:chOff x="0" y="0"/>
          <a:chExt cx="0" cy="0"/>
        </a:xfrm>
      </p:grpSpPr>
      <p:sp>
        <p:nvSpPr>
          <p:cNvPr id="270" name="Google Shape;270;p17"/>
          <p:cNvSpPr txBox="1">
            <a:spLocks noGrp="1"/>
          </p:cNvSpPr>
          <p:nvPr>
            <p:ph type="title" idx="4294967295"/>
          </p:nvPr>
        </p:nvSpPr>
        <p:spPr>
          <a:xfrm>
            <a:off x="1957387" y="1818481"/>
            <a:ext cx="5229225" cy="1506537"/>
          </a:xfrm>
          <a:prstGeom prst="rect">
            <a:avLst/>
          </a:prstGeom>
          <a:noFill/>
          <a:ln>
            <a:noFill/>
          </a:ln>
        </p:spPr>
        <p:txBody>
          <a:bodyPr spcFirstLastPara="1" wrap="square" lIns="0" tIns="0" rIns="0" bIns="0" anchor="t" anchorCtr="0">
            <a:noAutofit/>
          </a:bodyPr>
          <a:lstStyle/>
          <a:p>
            <a:pPr marL="0" lvl="0" indent="0" algn="ctr" rtl="0">
              <a:lnSpc>
                <a:spcPct val="90000"/>
              </a:lnSpc>
              <a:spcBef>
                <a:spcPts val="0"/>
              </a:spcBef>
              <a:spcAft>
                <a:spcPts val="0"/>
              </a:spcAft>
              <a:buClr>
                <a:srgbClr val="161249"/>
              </a:buClr>
              <a:buSzPts val="3200"/>
              <a:buFont typeface="Arial"/>
              <a:buNone/>
            </a:pPr>
            <a:r>
              <a:rPr lang="en-US" sz="3200"/>
              <a:t>Campagnes maken op Facebook en Instagram</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74"/>
        <p:cNvGrpSpPr/>
        <p:nvPr/>
      </p:nvGrpSpPr>
      <p:grpSpPr>
        <a:xfrm>
          <a:off x="0" y="0"/>
          <a:ext cx="0" cy="0"/>
          <a:chOff x="0" y="0"/>
          <a:chExt cx="0" cy="0"/>
        </a:xfrm>
      </p:grpSpPr>
      <p:sp>
        <p:nvSpPr>
          <p:cNvPr id="275" name="Google Shape;275;g23c283900a6_0_19"/>
          <p:cNvSpPr txBox="1">
            <a:spLocks noGrp="1"/>
          </p:cNvSpPr>
          <p:nvPr>
            <p:ph type="body" idx="1"/>
          </p:nvPr>
        </p:nvSpPr>
        <p:spPr>
          <a:xfrm>
            <a:off x="840583" y="312995"/>
            <a:ext cx="6614100" cy="332400"/>
          </a:xfrm>
          <a:prstGeom prst="rect">
            <a:avLst/>
          </a:prstGeom>
          <a:noFill/>
          <a:ln>
            <a:noFill/>
          </a:ln>
        </p:spPr>
        <p:txBody>
          <a:bodyPr spcFirstLastPara="1" wrap="square" lIns="0" tIns="0" rIns="0" bIns="0" anchor="t" anchorCtr="0">
            <a:spAutoFit/>
          </a:bodyPr>
          <a:lstStyle/>
          <a:p>
            <a:pPr marL="0" lvl="0" indent="0" algn="l" rtl="0">
              <a:lnSpc>
                <a:spcPct val="90000"/>
              </a:lnSpc>
              <a:spcBef>
                <a:spcPts val="750"/>
              </a:spcBef>
              <a:spcAft>
                <a:spcPts val="0"/>
              </a:spcAft>
              <a:buSzPts val="2400"/>
              <a:buNone/>
            </a:pPr>
            <a:r>
              <a:rPr lang="en-US"/>
              <a:t>Pre-opdracht (in kleine groep)</a:t>
            </a:r>
            <a:endParaRPr/>
          </a:p>
        </p:txBody>
      </p:sp>
      <p:sp>
        <p:nvSpPr>
          <p:cNvPr id="276" name="Google Shape;276;g23c283900a6_0_19"/>
          <p:cNvSpPr txBox="1">
            <a:spLocks noGrp="1"/>
          </p:cNvSpPr>
          <p:nvPr>
            <p:ph type="body" idx="2"/>
          </p:nvPr>
        </p:nvSpPr>
        <p:spPr>
          <a:xfrm>
            <a:off x="840575" y="884800"/>
            <a:ext cx="6614100" cy="3362400"/>
          </a:xfrm>
          <a:prstGeom prst="rect">
            <a:avLst/>
          </a:prstGeom>
          <a:noFill/>
          <a:ln>
            <a:noFill/>
          </a:ln>
        </p:spPr>
        <p:txBody>
          <a:bodyPr spcFirstLastPara="1" wrap="square" lIns="0" tIns="0" rIns="0" bIns="0" anchor="t" anchorCtr="0">
            <a:noAutofit/>
          </a:bodyPr>
          <a:lstStyle/>
          <a:p>
            <a:pPr marL="0" lvl="0" indent="0" algn="l" rtl="0">
              <a:lnSpc>
                <a:spcPct val="108000"/>
              </a:lnSpc>
              <a:spcBef>
                <a:spcPts val="0"/>
              </a:spcBef>
              <a:spcAft>
                <a:spcPts val="0"/>
              </a:spcAft>
              <a:buSzPts val="1500"/>
              <a:buNone/>
            </a:pPr>
            <a:r>
              <a:rPr lang="en-US"/>
              <a:t>Maak kennis met het </a:t>
            </a:r>
            <a:r>
              <a:rPr lang="en-US" u="sng">
                <a:solidFill>
                  <a:schemeClr val="hlink"/>
                </a:solidFill>
                <a:hlinkClick r:id="rId3"/>
              </a:rPr>
              <a:t>Meta Business (=Facebook) </a:t>
            </a:r>
            <a:r>
              <a:rPr lang="en-US"/>
              <a:t>helpcentrum </a:t>
            </a:r>
            <a:endParaRPr/>
          </a:p>
          <a:p>
            <a:pPr marL="0" lvl="0" indent="0" algn="l" rtl="0">
              <a:lnSpc>
                <a:spcPct val="108000"/>
              </a:lnSpc>
              <a:spcBef>
                <a:spcPts val="0"/>
              </a:spcBef>
              <a:spcAft>
                <a:spcPts val="0"/>
              </a:spcAft>
              <a:buSzPts val="1500"/>
              <a:buNone/>
            </a:pPr>
            <a:endParaRPr/>
          </a:p>
          <a:p>
            <a:pPr marL="0" lvl="0" indent="0" algn="l" rtl="0">
              <a:lnSpc>
                <a:spcPct val="108000"/>
              </a:lnSpc>
              <a:spcBef>
                <a:spcPts val="0"/>
              </a:spcBef>
              <a:spcAft>
                <a:spcPts val="0"/>
              </a:spcAft>
              <a:buSzPts val="1500"/>
              <a:buNone/>
            </a:pPr>
            <a:r>
              <a:rPr lang="en-US"/>
              <a:t>Aan de hand van de instructies daar is het jouw taak om een beknopte instructie te maken voor 'iemand in het marketingteam die nog nooit Facebook-advertenties heeft gebruikt'.</a:t>
            </a:r>
            <a:endParaRPr/>
          </a:p>
          <a:p>
            <a:pPr marL="0" lvl="0" indent="0" algn="l" rtl="0">
              <a:lnSpc>
                <a:spcPct val="108000"/>
              </a:lnSpc>
              <a:spcBef>
                <a:spcPts val="0"/>
              </a:spcBef>
              <a:spcAft>
                <a:spcPts val="0"/>
              </a:spcAft>
              <a:buSzPts val="1500"/>
              <a:buNone/>
            </a:pPr>
            <a:endParaRPr/>
          </a:p>
          <a:p>
            <a:pPr marL="457200" lvl="0" indent="-323850" algn="l" rtl="0">
              <a:lnSpc>
                <a:spcPct val="108000"/>
              </a:lnSpc>
              <a:spcBef>
                <a:spcPts val="0"/>
              </a:spcBef>
              <a:spcAft>
                <a:spcPts val="0"/>
              </a:spcAft>
              <a:buSzPts val="1500"/>
              <a:buChar char="●"/>
            </a:pPr>
            <a:r>
              <a:rPr lang="en-US"/>
              <a:t>Wat kan worden bereikt met de advertenties</a:t>
            </a:r>
            <a:endParaRPr/>
          </a:p>
          <a:p>
            <a:pPr marL="457200" lvl="0" indent="-323850" algn="l" rtl="0">
              <a:lnSpc>
                <a:spcPct val="108000"/>
              </a:lnSpc>
              <a:spcBef>
                <a:spcPts val="0"/>
              </a:spcBef>
              <a:spcAft>
                <a:spcPts val="0"/>
              </a:spcAft>
              <a:buSzPts val="1500"/>
              <a:buChar char="●"/>
            </a:pPr>
            <a:r>
              <a:rPr lang="en-US"/>
              <a:t>Wat zijn de stappen voor het maken van een advertentie</a:t>
            </a:r>
            <a:endParaRPr/>
          </a:p>
          <a:p>
            <a:pPr marL="457200" lvl="0" indent="-323850" algn="l" rtl="0">
              <a:lnSpc>
                <a:spcPct val="108000"/>
              </a:lnSpc>
              <a:spcBef>
                <a:spcPts val="0"/>
              </a:spcBef>
              <a:spcAft>
                <a:spcPts val="0"/>
              </a:spcAft>
              <a:buSzPts val="1500"/>
              <a:buChar char="●"/>
            </a:pPr>
            <a:r>
              <a:rPr lang="en-US"/>
              <a:t>Speciale opmerkingen en adviezen om te slagen</a:t>
            </a:r>
            <a:endParaRPr/>
          </a:p>
          <a:p>
            <a:pPr marL="0" lvl="0" indent="0" algn="l" rtl="0">
              <a:lnSpc>
                <a:spcPct val="108000"/>
              </a:lnSpc>
              <a:spcBef>
                <a:spcPts val="0"/>
              </a:spcBef>
              <a:spcAft>
                <a:spcPts val="0"/>
              </a:spcAft>
              <a:buSzPts val="1500"/>
              <a:buNone/>
            </a:pPr>
            <a:endParaRPr/>
          </a:p>
          <a:p>
            <a:pPr marL="0" lvl="0" indent="0" algn="l" rtl="0">
              <a:lnSpc>
                <a:spcPct val="108000"/>
              </a:lnSpc>
              <a:spcBef>
                <a:spcPts val="0"/>
              </a:spcBef>
              <a:spcAft>
                <a:spcPts val="0"/>
              </a:spcAft>
              <a:buSzPts val="1500"/>
              <a:buNone/>
            </a:pPr>
            <a:r>
              <a:rPr lang="en-US"/>
              <a:t>Van de instructie wordt verwacht dat ze alle stappen van een campagne omvat en dat ze gemakkelijk te begrijpen en in praktijk te brengen is. Gebruik 12-15 ppt slides, je kunt ook illustraties toevoegen (bijv. schermafbeeldingen). </a:t>
            </a:r>
            <a:endParaRPr/>
          </a:p>
          <a:p>
            <a:pPr marL="0" lvl="0" indent="0" algn="l" rtl="0">
              <a:lnSpc>
                <a:spcPct val="108000"/>
              </a:lnSpc>
              <a:spcBef>
                <a:spcPts val="0"/>
              </a:spcBef>
              <a:spcAft>
                <a:spcPts val="0"/>
              </a:spcAft>
              <a:buClr>
                <a:schemeClr val="dk1"/>
              </a:buClr>
              <a:buSzPts val="1100"/>
              <a:buFont typeface="Arial"/>
              <a:buNone/>
            </a:pPr>
            <a:r>
              <a:rPr lang="en-US"/>
              <a:t>Benodigde tijd: 3-6 uur.</a:t>
            </a:r>
            <a:endParaRPr/>
          </a:p>
          <a:p>
            <a:pPr marL="0" lvl="0" indent="0" algn="l" rtl="0">
              <a:lnSpc>
                <a:spcPct val="108000"/>
              </a:lnSpc>
              <a:spcBef>
                <a:spcPts val="0"/>
              </a:spcBef>
              <a:spcAft>
                <a:spcPts val="0"/>
              </a:spcAft>
              <a:buSzPts val="1500"/>
              <a:buNone/>
            </a:pPr>
            <a:endParaRPr/>
          </a:p>
          <a:p>
            <a:pPr marL="0" lvl="0" indent="0" algn="l" rtl="0">
              <a:lnSpc>
                <a:spcPct val="108000"/>
              </a:lnSpc>
              <a:spcBef>
                <a:spcPts val="0"/>
              </a:spcBef>
              <a:spcAft>
                <a:spcPts val="0"/>
              </a:spcAft>
              <a:buSzPts val="1500"/>
              <a:buNone/>
            </a:pPr>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Shape 280"/>
        <p:cNvGrpSpPr/>
        <p:nvPr/>
      </p:nvGrpSpPr>
      <p:grpSpPr>
        <a:xfrm>
          <a:off x="0" y="0"/>
          <a:ext cx="0" cy="0"/>
          <a:chOff x="0" y="0"/>
          <a:chExt cx="0" cy="0"/>
        </a:xfrm>
      </p:grpSpPr>
      <p:sp>
        <p:nvSpPr>
          <p:cNvPr id="281" name="Google Shape;281;g24f40d7f709_0_7"/>
          <p:cNvSpPr txBox="1">
            <a:spLocks noGrp="1"/>
          </p:cNvSpPr>
          <p:nvPr>
            <p:ph type="body" idx="1"/>
          </p:nvPr>
        </p:nvSpPr>
        <p:spPr>
          <a:xfrm>
            <a:off x="975750" y="1009900"/>
            <a:ext cx="7192500" cy="2589900"/>
          </a:xfrm>
          <a:prstGeom prst="rect">
            <a:avLst/>
          </a:prstGeom>
          <a:noFill/>
          <a:ln>
            <a:noFill/>
          </a:ln>
        </p:spPr>
        <p:txBody>
          <a:bodyPr spcFirstLastPara="1" wrap="square" lIns="91425" tIns="91425" rIns="91425" bIns="91425" anchor="ctr" anchorCtr="0">
            <a:normAutofit/>
          </a:bodyPr>
          <a:lstStyle/>
          <a:p>
            <a:pPr marL="0" lvl="0" indent="0" algn="l" rtl="0">
              <a:lnSpc>
                <a:spcPct val="100000"/>
              </a:lnSpc>
              <a:spcBef>
                <a:spcPts val="0"/>
              </a:spcBef>
              <a:spcAft>
                <a:spcPts val="0"/>
              </a:spcAft>
              <a:buSzPts val="1800"/>
              <a:buNone/>
            </a:pPr>
            <a:r>
              <a:rPr lang="en-US"/>
              <a:t>Na de vooropdracht heeft je groep al een basiskennis van het maken van een Facebook-campagne. </a:t>
            </a:r>
            <a:endParaRPr/>
          </a:p>
          <a:p>
            <a:pPr marL="0" lvl="0" indent="0" algn="l" rtl="0">
              <a:lnSpc>
                <a:spcPct val="100000"/>
              </a:lnSpc>
              <a:spcBef>
                <a:spcPts val="0"/>
              </a:spcBef>
              <a:spcAft>
                <a:spcPts val="0"/>
              </a:spcAft>
              <a:buSzPts val="1800"/>
              <a:buNone/>
            </a:pPr>
            <a:endParaRPr/>
          </a:p>
          <a:p>
            <a:pPr marL="0" lvl="0" indent="0" algn="l" rtl="0">
              <a:lnSpc>
                <a:spcPct val="100000"/>
              </a:lnSpc>
              <a:spcBef>
                <a:spcPts val="0"/>
              </a:spcBef>
              <a:spcAft>
                <a:spcPts val="0"/>
              </a:spcAft>
              <a:buSzPts val="1800"/>
              <a:buNone/>
            </a:pPr>
            <a:r>
              <a:rPr lang="en-US"/>
              <a:t>De volgende stap is om dit in een echte Meta (Facebook/Instagram) omgeving te laten gebeuren. Hiervoor hebben jij of je leerlingen een Meta business account* nodig.</a:t>
            </a:r>
            <a:endParaRPr/>
          </a:p>
          <a:p>
            <a:pPr marL="0" lvl="0" indent="0" algn="l" rtl="0">
              <a:lnSpc>
                <a:spcPct val="100000"/>
              </a:lnSpc>
              <a:spcBef>
                <a:spcPts val="0"/>
              </a:spcBef>
              <a:spcAft>
                <a:spcPts val="0"/>
              </a:spcAft>
              <a:buSzPts val="1800"/>
              <a:buNone/>
            </a:pPr>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85"/>
        <p:cNvGrpSpPr/>
        <p:nvPr/>
      </p:nvGrpSpPr>
      <p:grpSpPr>
        <a:xfrm>
          <a:off x="0" y="0"/>
          <a:ext cx="0" cy="0"/>
          <a:chOff x="0" y="0"/>
          <a:chExt cx="0" cy="0"/>
        </a:xfrm>
      </p:grpSpPr>
      <p:sp>
        <p:nvSpPr>
          <p:cNvPr id="286" name="Google Shape;286;p18"/>
          <p:cNvSpPr txBox="1">
            <a:spLocks noGrp="1"/>
          </p:cNvSpPr>
          <p:nvPr>
            <p:ph type="title"/>
          </p:nvPr>
        </p:nvSpPr>
        <p:spPr>
          <a:xfrm>
            <a:off x="628650" y="273844"/>
            <a:ext cx="7886700" cy="580735"/>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r>
              <a:rPr lang="en-US"/>
              <a:t>Advies &amp; instructie</a:t>
            </a:r>
            <a:endParaRPr/>
          </a:p>
        </p:txBody>
      </p:sp>
      <p:sp>
        <p:nvSpPr>
          <p:cNvPr id="287" name="Google Shape;287;p18"/>
          <p:cNvSpPr txBox="1">
            <a:spLocks noGrp="1"/>
          </p:cNvSpPr>
          <p:nvPr>
            <p:ph type="body" idx="1"/>
          </p:nvPr>
        </p:nvSpPr>
        <p:spPr>
          <a:xfrm>
            <a:off x="628650" y="984657"/>
            <a:ext cx="7886700" cy="1419363"/>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rgbClr val="D12477"/>
              </a:buClr>
              <a:buSzPts val="1600"/>
              <a:buNone/>
            </a:pPr>
            <a:r>
              <a:rPr lang="en-US" sz="1600" b="1">
                <a:solidFill>
                  <a:srgbClr val="D12477"/>
                </a:solidFill>
              </a:rPr>
              <a:t>Meta Business Suite is </a:t>
            </a:r>
            <a:r>
              <a:rPr lang="en-US" sz="1600">
                <a:solidFill>
                  <a:schemeClr val="dk1"/>
                </a:solidFill>
              </a:rPr>
              <a:t>het advertentieplatform om Facebook en Instagram te bereiken</a:t>
            </a:r>
            <a:endParaRPr/>
          </a:p>
          <a:p>
            <a:pPr marL="0" lvl="0" indent="0" algn="l" rtl="0">
              <a:lnSpc>
                <a:spcPct val="100000"/>
              </a:lnSpc>
              <a:spcBef>
                <a:spcPts val="0"/>
              </a:spcBef>
              <a:spcAft>
                <a:spcPts val="0"/>
              </a:spcAft>
              <a:buClr>
                <a:srgbClr val="D12477"/>
              </a:buClr>
              <a:buSzPts val="1600"/>
              <a:buNone/>
            </a:pPr>
            <a:endParaRPr sz="1600">
              <a:solidFill>
                <a:schemeClr val="dk1"/>
              </a:solidFill>
            </a:endParaRPr>
          </a:p>
          <a:p>
            <a:pPr marL="0" lvl="0" indent="0" algn="l" rtl="0">
              <a:lnSpc>
                <a:spcPct val="100000"/>
              </a:lnSpc>
              <a:spcBef>
                <a:spcPts val="0"/>
              </a:spcBef>
              <a:spcAft>
                <a:spcPts val="0"/>
              </a:spcAft>
              <a:buClr>
                <a:srgbClr val="D12477"/>
              </a:buClr>
              <a:buSzPts val="1600"/>
              <a:buNone/>
            </a:pPr>
            <a:r>
              <a:rPr lang="en-US" sz="1600"/>
              <a:t>Hiermee kunnen kleine bedrijven en contentmakers al hun gecombineerde Facebook- en Instagram-accounts op één plek beheren. </a:t>
            </a:r>
            <a:endParaRPr/>
          </a:p>
          <a:p>
            <a:pPr marL="0" lvl="0" indent="0" algn="l" rtl="0">
              <a:lnSpc>
                <a:spcPct val="100000"/>
              </a:lnSpc>
              <a:spcBef>
                <a:spcPts val="0"/>
              </a:spcBef>
              <a:spcAft>
                <a:spcPts val="0"/>
              </a:spcAft>
              <a:buClr>
                <a:srgbClr val="161249"/>
              </a:buClr>
              <a:buSzPts val="1600"/>
              <a:buNone/>
            </a:pPr>
            <a:endParaRPr sz="1600"/>
          </a:p>
          <a:p>
            <a:pPr marL="0" lvl="0" indent="0" algn="l" rtl="0">
              <a:lnSpc>
                <a:spcPct val="100000"/>
              </a:lnSpc>
              <a:spcBef>
                <a:spcPts val="0"/>
              </a:spcBef>
              <a:spcAft>
                <a:spcPts val="0"/>
              </a:spcAft>
              <a:buClr>
                <a:srgbClr val="D12477"/>
              </a:buClr>
              <a:buSzPts val="1600"/>
              <a:buNone/>
            </a:pPr>
            <a:r>
              <a:rPr lang="en-US" sz="1600">
                <a:solidFill>
                  <a:schemeClr val="dk1"/>
                </a:solidFill>
              </a:rPr>
              <a:t>Om te beginnen moet je toegang hebben tot een Facebook-account van de organisatie dat kan worden gekoppeld aan Meta business suite. </a:t>
            </a:r>
            <a:endParaRPr/>
          </a:p>
          <a:p>
            <a:pPr marL="0" lvl="0" indent="0" algn="l" rtl="0">
              <a:lnSpc>
                <a:spcPct val="100000"/>
              </a:lnSpc>
              <a:spcBef>
                <a:spcPts val="0"/>
              </a:spcBef>
              <a:spcAft>
                <a:spcPts val="0"/>
              </a:spcAft>
              <a:buClr>
                <a:srgbClr val="D12477"/>
              </a:buClr>
              <a:buSzPts val="1600"/>
              <a:buNone/>
            </a:pPr>
            <a:endParaRPr sz="1600">
              <a:solidFill>
                <a:schemeClr val="dk1"/>
              </a:solidFill>
            </a:endParaRPr>
          </a:p>
          <a:p>
            <a:pPr marL="0" lvl="0" indent="0" algn="l" rtl="0">
              <a:lnSpc>
                <a:spcPct val="100000"/>
              </a:lnSpc>
              <a:spcBef>
                <a:spcPts val="0"/>
              </a:spcBef>
              <a:spcAft>
                <a:spcPts val="0"/>
              </a:spcAft>
              <a:buClr>
                <a:srgbClr val="D12477"/>
              </a:buClr>
              <a:buSzPts val="1600"/>
              <a:buNone/>
            </a:pPr>
            <a:r>
              <a:rPr lang="en-US" sz="1600">
                <a:solidFill>
                  <a:schemeClr val="dk1"/>
                </a:solidFill>
              </a:rPr>
              <a:t>Dit is eenvoudig: Meta BS stelt voor om te associëren wanneer je hun site opent (hieronder).</a:t>
            </a:r>
            <a:endParaRPr/>
          </a:p>
          <a:p>
            <a:pPr marL="0" lvl="0" indent="0" algn="l" rtl="0">
              <a:lnSpc>
                <a:spcPct val="100000"/>
              </a:lnSpc>
              <a:spcBef>
                <a:spcPts val="0"/>
              </a:spcBef>
              <a:spcAft>
                <a:spcPts val="0"/>
              </a:spcAft>
              <a:buClr>
                <a:srgbClr val="D12477"/>
              </a:buClr>
              <a:buSzPts val="1600"/>
              <a:buNone/>
            </a:pPr>
            <a:endParaRPr sz="1600">
              <a:solidFill>
                <a:schemeClr val="dk1"/>
              </a:solidFill>
            </a:endParaRPr>
          </a:p>
          <a:p>
            <a:pPr marL="0" lvl="0" indent="0" algn="l" rtl="0">
              <a:lnSpc>
                <a:spcPct val="100000"/>
              </a:lnSpc>
              <a:spcBef>
                <a:spcPts val="0"/>
              </a:spcBef>
              <a:spcAft>
                <a:spcPts val="0"/>
              </a:spcAft>
              <a:buClr>
                <a:srgbClr val="D12477"/>
              </a:buClr>
              <a:buSzPts val="1600"/>
              <a:buNone/>
            </a:pPr>
            <a:r>
              <a:rPr lang="en-US" sz="1600">
                <a:solidFill>
                  <a:schemeClr val="dk1"/>
                </a:solidFill>
              </a:rPr>
              <a:t>Instructies: </a:t>
            </a:r>
            <a:r>
              <a:rPr lang="en-US" sz="1600" u="sng">
                <a:solidFill>
                  <a:schemeClr val="hlink"/>
                </a:solidFill>
                <a:hlinkClick r:id="rId3"/>
              </a:rPr>
              <a:t>https:</a:t>
            </a:r>
            <a:r>
              <a:rPr lang="en-US" sz="1600"/>
              <a:t>//www.facebook.com/business/ads </a:t>
            </a:r>
            <a:endParaRPr/>
          </a:p>
          <a:p>
            <a:pPr marL="0" lvl="0" indent="0" algn="l" rtl="0">
              <a:lnSpc>
                <a:spcPct val="100000"/>
              </a:lnSpc>
              <a:spcBef>
                <a:spcPts val="0"/>
              </a:spcBef>
              <a:spcAft>
                <a:spcPts val="0"/>
              </a:spcAft>
              <a:buClr>
                <a:srgbClr val="161249"/>
              </a:buClr>
              <a:buSzPts val="1600"/>
              <a:buNone/>
            </a:pPr>
            <a:endParaRPr sz="160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91"/>
        <p:cNvGrpSpPr/>
        <p:nvPr/>
      </p:nvGrpSpPr>
      <p:grpSpPr>
        <a:xfrm>
          <a:off x="0" y="0"/>
          <a:ext cx="0" cy="0"/>
          <a:chOff x="0" y="0"/>
          <a:chExt cx="0" cy="0"/>
        </a:xfrm>
      </p:grpSpPr>
      <p:sp>
        <p:nvSpPr>
          <p:cNvPr id="292" name="Google Shape;292;p20"/>
          <p:cNvSpPr txBox="1"/>
          <p:nvPr/>
        </p:nvSpPr>
        <p:spPr>
          <a:xfrm>
            <a:off x="5619747" y="3308675"/>
            <a:ext cx="3233400" cy="7389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US" sz="1400" b="0" i="0" u="none" strike="noStrike" cap="none">
                <a:solidFill>
                  <a:srgbClr val="161249"/>
                </a:solidFill>
                <a:latin typeface="Arial"/>
                <a:ea typeface="Arial"/>
                <a:cs typeface="Arial"/>
                <a:sym typeface="Arial"/>
              </a:rPr>
              <a:t>De Facebook-pagina van het bedrijf toont de nieuwste publicaties, contactgegevens en profielfoto </a:t>
            </a:r>
            <a:endParaRPr sz="1200" b="0" i="0" u="none" strike="noStrike" cap="none">
              <a:solidFill>
                <a:srgbClr val="000000"/>
              </a:solidFill>
              <a:latin typeface="Arial"/>
              <a:ea typeface="Arial"/>
              <a:cs typeface="Arial"/>
              <a:sym typeface="Arial"/>
            </a:endParaRPr>
          </a:p>
        </p:txBody>
      </p:sp>
      <p:pic>
        <p:nvPicPr>
          <p:cNvPr id="293" name="Google Shape;293;p20"/>
          <p:cNvPicPr preferRelativeResize="0"/>
          <p:nvPr/>
        </p:nvPicPr>
        <p:blipFill rotWithShape="1">
          <a:blip r:embed="rId3">
            <a:alphaModFix/>
          </a:blip>
          <a:srcRect/>
          <a:stretch/>
        </p:blipFill>
        <p:spPr>
          <a:xfrm>
            <a:off x="5619715" y="1095925"/>
            <a:ext cx="3233432" cy="2101731"/>
          </a:xfrm>
          <a:prstGeom prst="rect">
            <a:avLst/>
          </a:prstGeom>
          <a:noFill/>
          <a:ln w="38100" cap="flat" cmpd="sng">
            <a:solidFill>
              <a:srgbClr val="D12477"/>
            </a:solidFill>
            <a:prstDash val="solid"/>
            <a:round/>
            <a:headEnd type="none" w="sm" len="sm"/>
            <a:tailEnd type="none" w="sm" len="sm"/>
          </a:ln>
        </p:spPr>
      </p:pic>
      <p:sp>
        <p:nvSpPr>
          <p:cNvPr id="294" name="Google Shape;294;p20"/>
          <p:cNvSpPr txBox="1">
            <a:spLocks noGrp="1"/>
          </p:cNvSpPr>
          <p:nvPr>
            <p:ph type="title"/>
          </p:nvPr>
        </p:nvSpPr>
        <p:spPr>
          <a:xfrm>
            <a:off x="628650" y="273844"/>
            <a:ext cx="7886700" cy="580735"/>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11111"/>
              <a:buFont typeface="Arial"/>
              <a:buNone/>
            </a:pPr>
            <a:r>
              <a:rPr lang="en-US"/>
              <a:t>Waarom een zakelijk Facebook-account</a:t>
            </a:r>
            <a:endParaRPr/>
          </a:p>
        </p:txBody>
      </p:sp>
      <p:sp>
        <p:nvSpPr>
          <p:cNvPr id="295" name="Google Shape;295;p20"/>
          <p:cNvSpPr txBox="1"/>
          <p:nvPr/>
        </p:nvSpPr>
        <p:spPr>
          <a:xfrm>
            <a:off x="628650" y="1154357"/>
            <a:ext cx="4373656" cy="2523768"/>
          </a:xfrm>
          <a:prstGeom prst="rect">
            <a:avLst/>
          </a:prstGeom>
          <a:noFill/>
          <a:ln>
            <a:noFill/>
          </a:ln>
        </p:spPr>
        <p:txBody>
          <a:bodyPr spcFirstLastPara="1" wrap="square" lIns="91425" tIns="45700" rIns="91425" bIns="45700" anchor="t" anchorCtr="0">
            <a:spAutoFit/>
          </a:bodyPr>
          <a:lstStyle/>
          <a:p>
            <a:pPr marL="285750" marR="0" lvl="0" indent="-285750" algn="l" rtl="0">
              <a:lnSpc>
                <a:spcPct val="100000"/>
              </a:lnSpc>
              <a:spcBef>
                <a:spcPts val="0"/>
              </a:spcBef>
              <a:spcAft>
                <a:spcPts val="0"/>
              </a:spcAft>
              <a:buClr>
                <a:srgbClr val="000000"/>
              </a:buClr>
              <a:buSzPts val="1600"/>
              <a:buFont typeface="Arial"/>
              <a:buChar char="•"/>
            </a:pPr>
            <a:r>
              <a:rPr lang="en-US" sz="1600" b="0" i="0" u="none" strike="noStrike" cap="none">
                <a:solidFill>
                  <a:schemeClr val="dk1"/>
                </a:solidFill>
                <a:latin typeface="Arial"/>
                <a:ea typeface="Arial"/>
                <a:cs typeface="Arial"/>
                <a:sym typeface="Arial"/>
              </a:rPr>
              <a:t>Zoals gebruikelijk op Facebook verzamelt ook het bedrijfsaccount likes, opmerkingen en shares.</a:t>
            </a:r>
            <a:endParaRPr/>
          </a:p>
          <a:p>
            <a:pPr marL="285750" marR="0" lvl="0" indent="-184150" algn="l" rtl="0">
              <a:lnSpc>
                <a:spcPct val="100000"/>
              </a:lnSpc>
              <a:spcBef>
                <a:spcPts val="0"/>
              </a:spcBef>
              <a:spcAft>
                <a:spcPts val="0"/>
              </a:spcAft>
              <a:buClr>
                <a:srgbClr val="000000"/>
              </a:buClr>
              <a:buSzPts val="1600"/>
              <a:buFont typeface="Arial"/>
              <a:buNone/>
            </a:pPr>
            <a:endParaRPr sz="1600" b="0" i="0" u="none" strike="noStrike" cap="none">
              <a:solidFill>
                <a:schemeClr val="dk1"/>
              </a:solidFill>
              <a:latin typeface="Arial"/>
              <a:ea typeface="Arial"/>
              <a:cs typeface="Arial"/>
              <a:sym typeface="Arial"/>
            </a:endParaRPr>
          </a:p>
          <a:p>
            <a:pPr marL="285750" marR="0" lvl="0" indent="-285750" algn="l" rtl="0">
              <a:lnSpc>
                <a:spcPct val="100000"/>
              </a:lnSpc>
              <a:spcBef>
                <a:spcPts val="0"/>
              </a:spcBef>
              <a:spcAft>
                <a:spcPts val="0"/>
              </a:spcAft>
              <a:buClr>
                <a:srgbClr val="000000"/>
              </a:buClr>
              <a:buSzPts val="1600"/>
              <a:buFont typeface="Arial"/>
              <a:buChar char="•"/>
            </a:pPr>
            <a:r>
              <a:rPr lang="en-US" sz="1600" b="0" i="0" u="none" strike="noStrike" cap="none">
                <a:solidFill>
                  <a:schemeClr val="dk1"/>
                </a:solidFill>
                <a:latin typeface="Arial"/>
                <a:ea typeface="Arial"/>
                <a:cs typeface="Arial"/>
                <a:sym typeface="Arial"/>
              </a:rPr>
              <a:t>Deze likers zijn mensen die bewust de posts van het bedrijf willen volgen. </a:t>
            </a:r>
            <a:endParaRPr/>
          </a:p>
          <a:p>
            <a:pPr marL="285750" marR="0" lvl="0" indent="-184150" algn="l" rtl="0">
              <a:lnSpc>
                <a:spcPct val="100000"/>
              </a:lnSpc>
              <a:spcBef>
                <a:spcPts val="0"/>
              </a:spcBef>
              <a:spcAft>
                <a:spcPts val="0"/>
              </a:spcAft>
              <a:buClr>
                <a:srgbClr val="000000"/>
              </a:buClr>
              <a:buSzPts val="1600"/>
              <a:buFont typeface="Arial"/>
              <a:buNone/>
            </a:pPr>
            <a:endParaRPr sz="1600" b="0" i="0" u="none" strike="noStrike" cap="none">
              <a:solidFill>
                <a:schemeClr val="dk1"/>
              </a:solidFill>
              <a:latin typeface="Arial"/>
              <a:ea typeface="Arial"/>
              <a:cs typeface="Arial"/>
              <a:sym typeface="Arial"/>
            </a:endParaRPr>
          </a:p>
          <a:p>
            <a:pPr marL="285750" marR="0" lvl="0" indent="-285750" algn="l" rtl="0">
              <a:lnSpc>
                <a:spcPct val="100000"/>
              </a:lnSpc>
              <a:spcBef>
                <a:spcPts val="0"/>
              </a:spcBef>
              <a:spcAft>
                <a:spcPts val="0"/>
              </a:spcAft>
              <a:buClr>
                <a:srgbClr val="000000"/>
              </a:buClr>
              <a:buSzPts val="1600"/>
              <a:buFont typeface="Arial"/>
              <a:buChar char="•"/>
            </a:pPr>
            <a:r>
              <a:rPr lang="en-US" sz="1600" b="0" i="0" u="none" strike="noStrike" cap="none">
                <a:solidFill>
                  <a:srgbClr val="161249"/>
                </a:solidFill>
                <a:latin typeface="Arial"/>
                <a:ea typeface="Arial"/>
                <a:cs typeface="Arial"/>
                <a:sym typeface="Arial"/>
              </a:rPr>
              <a:t>De likers kunnen gemakkelijk actuele informatie en aanbiedingen op één plek vinden.</a:t>
            </a:r>
            <a:endParaRPr/>
          </a:p>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99"/>
        <p:cNvGrpSpPr/>
        <p:nvPr/>
      </p:nvGrpSpPr>
      <p:grpSpPr>
        <a:xfrm>
          <a:off x="0" y="0"/>
          <a:ext cx="0" cy="0"/>
          <a:chOff x="0" y="0"/>
          <a:chExt cx="0" cy="0"/>
        </a:xfrm>
      </p:grpSpPr>
      <p:sp>
        <p:nvSpPr>
          <p:cNvPr id="300" name="Google Shape;300;p21"/>
          <p:cNvSpPr txBox="1">
            <a:spLocks noGrp="1"/>
          </p:cNvSpPr>
          <p:nvPr>
            <p:ph type="body" idx="4294967295"/>
          </p:nvPr>
        </p:nvSpPr>
        <p:spPr>
          <a:xfrm>
            <a:off x="241041" y="752556"/>
            <a:ext cx="4023598" cy="3481347"/>
          </a:xfrm>
          <a:prstGeom prst="rect">
            <a:avLst/>
          </a:prstGeom>
          <a:noFill/>
          <a:ln>
            <a:noFill/>
          </a:ln>
        </p:spPr>
        <p:txBody>
          <a:bodyPr spcFirstLastPara="1" wrap="square" lIns="91425" tIns="45700" rIns="91425" bIns="45700" anchor="t" anchorCtr="0">
            <a:noAutofit/>
          </a:bodyPr>
          <a:lstStyle/>
          <a:p>
            <a:pPr marL="342900" lvl="0" indent="-342900" algn="l" rtl="0">
              <a:lnSpc>
                <a:spcPct val="90000"/>
              </a:lnSpc>
              <a:spcBef>
                <a:spcPts val="0"/>
              </a:spcBef>
              <a:spcAft>
                <a:spcPts val="0"/>
              </a:spcAft>
              <a:buClr>
                <a:srgbClr val="D12477"/>
              </a:buClr>
              <a:buSzPts val="1920"/>
              <a:buFont typeface="Calibri"/>
              <a:buAutoNum type="arabicPeriod"/>
            </a:pPr>
            <a:r>
              <a:rPr lang="en-US" sz="1600" b="0" i="0" dirty="0"/>
              <a:t>De </a:t>
            </a:r>
            <a:r>
              <a:rPr lang="en-US" sz="1600" b="0" i="0" dirty="0" err="1"/>
              <a:t>eerste</a:t>
            </a:r>
            <a:r>
              <a:rPr lang="en-US" sz="1600" b="0" i="0" dirty="0"/>
              <a:t> </a:t>
            </a:r>
            <a:r>
              <a:rPr lang="en-US" sz="1600" b="0" i="0" dirty="0" err="1"/>
              <a:t>stap</a:t>
            </a:r>
            <a:r>
              <a:rPr lang="en-US" sz="1600" b="0" i="0" dirty="0"/>
              <a:t> is om in </a:t>
            </a:r>
            <a:r>
              <a:rPr lang="en-US" sz="1600" b="0" i="0" dirty="0" err="1"/>
              <a:t>te</a:t>
            </a:r>
            <a:r>
              <a:rPr lang="en-US" sz="1600" b="0" i="0" dirty="0"/>
              <a:t> </a:t>
            </a:r>
            <a:r>
              <a:rPr lang="en-US" sz="1600" b="0" i="0" dirty="0" err="1"/>
              <a:t>loggen</a:t>
            </a:r>
            <a:r>
              <a:rPr lang="en-US" sz="1600" b="0" i="0" dirty="0"/>
              <a:t> </a:t>
            </a:r>
            <a:r>
              <a:rPr lang="en-US" sz="1600" b="0" i="0" dirty="0" err="1"/>
              <a:t>en</a:t>
            </a:r>
            <a:r>
              <a:rPr lang="en-US" sz="1600" b="0" i="0" dirty="0"/>
              <a:t> </a:t>
            </a:r>
            <a:r>
              <a:rPr lang="en-US" sz="1600" b="0" i="0" dirty="0" err="1"/>
              <a:t>naar</a:t>
            </a:r>
            <a:r>
              <a:rPr lang="en-US" sz="1600" b="0" i="0" dirty="0"/>
              <a:t> het "Menu" </a:t>
            </a:r>
            <a:r>
              <a:rPr lang="en-US" sz="1600" b="0" i="0" dirty="0" err="1"/>
              <a:t>te</a:t>
            </a:r>
            <a:r>
              <a:rPr lang="en-US" sz="1600" b="0" i="0" dirty="0"/>
              <a:t> </a:t>
            </a:r>
            <a:r>
              <a:rPr lang="en-US" sz="1600" b="0" i="0" dirty="0" err="1"/>
              <a:t>gaan</a:t>
            </a:r>
            <a:r>
              <a:rPr lang="en-US" sz="1600" b="0" i="0" dirty="0"/>
              <a:t>. </a:t>
            </a:r>
            <a:r>
              <a:rPr lang="en-US" sz="1600" b="0" i="0" dirty="0" err="1"/>
              <a:t>Dit</a:t>
            </a:r>
            <a:r>
              <a:rPr lang="en-US" sz="1600" b="0" i="0" dirty="0"/>
              <a:t> </a:t>
            </a:r>
            <a:r>
              <a:rPr lang="en-US" sz="1600" b="0" i="0" dirty="0" err="1"/>
              <a:t>zijn</a:t>
            </a:r>
            <a:r>
              <a:rPr lang="en-US" sz="1600" b="0" i="0" dirty="0"/>
              <a:t> de </a:t>
            </a:r>
            <a:r>
              <a:rPr lang="en-US" sz="1600" b="0" i="0" dirty="0" err="1"/>
              <a:t>negen</a:t>
            </a:r>
            <a:r>
              <a:rPr lang="en-US" sz="1600" b="0" i="0" dirty="0"/>
              <a:t> </a:t>
            </a:r>
            <a:r>
              <a:rPr lang="en-US" sz="1600" b="0" i="0" dirty="0" err="1"/>
              <a:t>bolletjes</a:t>
            </a:r>
            <a:r>
              <a:rPr lang="en-US" sz="1600" b="0" i="0" dirty="0"/>
              <a:t> </a:t>
            </a:r>
            <a:r>
              <a:rPr lang="en-US" sz="1600" b="0" i="0" dirty="0" err="1"/>
              <a:t>linksboven</a:t>
            </a:r>
            <a:r>
              <a:rPr lang="en-US" sz="1600" b="0" i="0" dirty="0"/>
              <a:t> op de </a:t>
            </a:r>
            <a:r>
              <a:rPr lang="en-US" sz="1600" b="0" i="0" dirty="0" err="1"/>
              <a:t>startpagina</a:t>
            </a:r>
            <a:r>
              <a:rPr lang="en-US" sz="1600" b="0" i="0" dirty="0"/>
              <a:t> van Facebook. Nadat je op het menu </a:t>
            </a:r>
            <a:r>
              <a:rPr lang="en-US" sz="1600" b="0" i="0" dirty="0" err="1"/>
              <a:t>hebt</a:t>
            </a:r>
            <a:r>
              <a:rPr lang="en-US" sz="1600" b="0" i="0" dirty="0"/>
              <a:t> </a:t>
            </a:r>
            <a:r>
              <a:rPr lang="en-US" sz="1600" b="0" i="0" dirty="0" err="1"/>
              <a:t>geklikt</a:t>
            </a:r>
            <a:r>
              <a:rPr lang="en-US" sz="1600" b="0" i="0" dirty="0"/>
              <a:t>, </a:t>
            </a:r>
            <a:r>
              <a:rPr lang="en-US" sz="1600" b="0" i="0" dirty="0" err="1"/>
              <a:t>selecteer</a:t>
            </a:r>
            <a:r>
              <a:rPr lang="en-US" sz="1600" b="0" i="0" dirty="0"/>
              <a:t> je "</a:t>
            </a:r>
            <a:r>
              <a:rPr lang="en-US" sz="1600" b="0" i="0" dirty="0" err="1"/>
              <a:t>Pagina</a:t>
            </a:r>
            <a:r>
              <a:rPr lang="en-US" sz="1600" b="0" i="0" dirty="0"/>
              <a:t>" </a:t>
            </a:r>
            <a:r>
              <a:rPr lang="en-US" sz="1600" b="0" i="0" dirty="0" err="1"/>
              <a:t>onder</a:t>
            </a:r>
            <a:r>
              <a:rPr lang="en-US" sz="1600" b="0" i="0" dirty="0"/>
              <a:t> "</a:t>
            </a:r>
            <a:r>
              <a:rPr lang="en-US" sz="1600" b="0" i="0" dirty="0" err="1"/>
              <a:t>Maken</a:t>
            </a:r>
            <a:r>
              <a:rPr lang="en-US" sz="1600" b="0" i="0" dirty="0"/>
              <a:t>".</a:t>
            </a:r>
            <a:endParaRPr sz="1600" b="0" i="0" dirty="0"/>
          </a:p>
          <a:p>
            <a:pPr marL="342900" lvl="0" indent="-342900" algn="l" rtl="0">
              <a:lnSpc>
                <a:spcPct val="90000"/>
              </a:lnSpc>
              <a:spcBef>
                <a:spcPts val="750"/>
              </a:spcBef>
              <a:spcAft>
                <a:spcPts val="0"/>
              </a:spcAft>
              <a:buClr>
                <a:srgbClr val="D12477"/>
              </a:buClr>
              <a:buSzPts val="1920"/>
              <a:buFont typeface="Calibri"/>
              <a:buAutoNum type="arabicPeriod"/>
            </a:pPr>
            <a:r>
              <a:rPr lang="en-US" sz="1600" dirty="0" err="1"/>
              <a:t>Vervolgens</a:t>
            </a:r>
            <a:r>
              <a:rPr lang="en-US" sz="1600" dirty="0"/>
              <a:t> </a:t>
            </a:r>
            <a:r>
              <a:rPr lang="en-US" sz="1600" b="0" i="0" dirty="0" err="1"/>
              <a:t>kiest</a:t>
            </a:r>
            <a:r>
              <a:rPr lang="en-US" sz="1600" b="0" i="0" dirty="0"/>
              <a:t> u </a:t>
            </a:r>
            <a:r>
              <a:rPr lang="en-US" sz="1600" b="0" i="0" dirty="0" err="1"/>
              <a:t>een</a:t>
            </a:r>
            <a:r>
              <a:rPr lang="en-US" sz="1600" b="0" i="0" dirty="0"/>
              <a:t> naam, </a:t>
            </a:r>
            <a:r>
              <a:rPr lang="en-US" sz="1600" b="0" i="0" dirty="0" err="1"/>
              <a:t>beschrijving</a:t>
            </a:r>
            <a:r>
              <a:rPr lang="en-US" sz="1600" b="0" i="0" dirty="0"/>
              <a:t> </a:t>
            </a:r>
            <a:r>
              <a:rPr lang="en-US" sz="1600" b="0" i="0" dirty="0" err="1"/>
              <a:t>en</a:t>
            </a:r>
            <a:r>
              <a:rPr lang="en-US" sz="1600" b="0" i="0" dirty="0"/>
              <a:t> "</a:t>
            </a:r>
            <a:r>
              <a:rPr lang="en-US" sz="1600" b="0" i="0" dirty="0" err="1"/>
              <a:t>categorie</a:t>
            </a:r>
            <a:r>
              <a:rPr lang="en-US" sz="1600" b="0" i="0" dirty="0"/>
              <a:t>" </a:t>
            </a:r>
            <a:r>
              <a:rPr lang="en-US" sz="1600" b="0" i="0" dirty="0" err="1"/>
              <a:t>voor</a:t>
            </a:r>
            <a:r>
              <a:rPr lang="en-US" sz="1600" b="0" i="0" dirty="0"/>
              <a:t> de </a:t>
            </a:r>
            <a:r>
              <a:rPr lang="en-US" sz="1600" b="0" i="0" dirty="0" err="1"/>
              <a:t>pagina</a:t>
            </a:r>
            <a:r>
              <a:rPr lang="en-US" sz="1600" b="0" i="0" dirty="0"/>
              <a:t> </a:t>
            </a:r>
            <a:r>
              <a:rPr lang="en-US" sz="1600" dirty="0" err="1"/>
              <a:t>en</a:t>
            </a:r>
            <a:r>
              <a:rPr lang="en-US" sz="1600" dirty="0"/>
              <a:t> </a:t>
            </a:r>
            <a:r>
              <a:rPr lang="en-US" sz="1600" b="0" i="0" dirty="0" err="1"/>
              <a:t>geeft</a:t>
            </a:r>
            <a:r>
              <a:rPr lang="en-US" sz="1600" b="0" i="0" dirty="0"/>
              <a:t> u het type van </a:t>
            </a:r>
            <a:r>
              <a:rPr lang="en-US" sz="1600" b="0" i="0" dirty="0" err="1"/>
              <a:t>uw</a:t>
            </a:r>
            <a:r>
              <a:rPr lang="en-US" sz="1600" b="0" i="0" dirty="0"/>
              <a:t> </a:t>
            </a:r>
            <a:r>
              <a:rPr lang="en-US" sz="1600" b="0" i="0" dirty="0" err="1"/>
              <a:t>pagina</a:t>
            </a:r>
            <a:r>
              <a:rPr lang="en-US" sz="1600" b="0" i="0" dirty="0"/>
              <a:t> op in de </a:t>
            </a:r>
            <a:r>
              <a:rPr lang="en-US" sz="1600" b="0" i="0" dirty="0" err="1"/>
              <a:t>categorie</a:t>
            </a:r>
            <a:r>
              <a:rPr lang="en-US" sz="1600" b="0" i="0" dirty="0"/>
              <a:t> </a:t>
            </a:r>
            <a:r>
              <a:rPr lang="en-US" sz="1600" dirty="0"/>
              <a:t>(</a:t>
            </a:r>
            <a:r>
              <a:rPr lang="en-US" sz="1600" b="0" i="0" dirty="0"/>
              <a:t>u </a:t>
            </a:r>
            <a:r>
              <a:rPr lang="en-US" sz="1600" b="0" i="0" dirty="0" err="1"/>
              <a:t>kunt</a:t>
            </a:r>
            <a:r>
              <a:rPr lang="en-US" sz="1600" b="0" i="0" dirty="0"/>
              <a:t> </a:t>
            </a:r>
            <a:r>
              <a:rPr lang="en-US" sz="1600" b="0" i="0" dirty="0" err="1"/>
              <a:t>bijvoorbeeld</a:t>
            </a:r>
            <a:r>
              <a:rPr lang="en-US" sz="1600" b="0" i="0" dirty="0"/>
              <a:t> </a:t>
            </a:r>
            <a:r>
              <a:rPr lang="en-US" sz="1600" b="0" i="0" dirty="0" err="1"/>
              <a:t>een</a:t>
            </a:r>
            <a:r>
              <a:rPr lang="en-US" sz="1600" b="0" i="0" dirty="0"/>
              <a:t> </a:t>
            </a:r>
            <a:r>
              <a:rPr lang="en-US" sz="1600" b="0" i="0" dirty="0" err="1"/>
              <a:t>woning</a:t>
            </a:r>
            <a:r>
              <a:rPr lang="en-US" sz="1600" b="0" i="0" dirty="0"/>
              <a:t>, </a:t>
            </a:r>
            <a:r>
              <a:rPr lang="en-US" sz="1600" b="0" i="0" dirty="0" err="1"/>
              <a:t>een</a:t>
            </a:r>
            <a:r>
              <a:rPr lang="en-US" sz="1600" b="0" i="0" dirty="0"/>
              <a:t> </a:t>
            </a:r>
            <a:r>
              <a:rPr lang="en-US" sz="1600" b="0" i="0" dirty="0" err="1"/>
              <a:t>vereniging</a:t>
            </a:r>
            <a:r>
              <a:rPr lang="en-US" sz="1600" b="0" i="0" dirty="0"/>
              <a:t> of </a:t>
            </a:r>
            <a:r>
              <a:rPr lang="en-US" sz="1600" b="0" i="0" dirty="0" err="1"/>
              <a:t>zelfs</a:t>
            </a:r>
            <a:r>
              <a:rPr lang="en-US" sz="1600" b="0" i="0" dirty="0"/>
              <a:t> </a:t>
            </a:r>
            <a:r>
              <a:rPr lang="en-US" sz="1600" b="0" i="0" dirty="0" err="1"/>
              <a:t>een</a:t>
            </a:r>
            <a:r>
              <a:rPr lang="en-US" sz="1600" b="0" i="0" dirty="0"/>
              <a:t> </a:t>
            </a:r>
            <a:r>
              <a:rPr lang="en-US" sz="1600" b="0" i="0" dirty="0" err="1"/>
              <a:t>winkel</a:t>
            </a:r>
            <a:r>
              <a:rPr lang="en-US" sz="1600" b="0" i="0" dirty="0"/>
              <a:t> </a:t>
            </a:r>
            <a:r>
              <a:rPr lang="en-US" sz="1600" b="0" i="0" dirty="0" err="1"/>
              <a:t>kiezen</a:t>
            </a:r>
            <a:r>
              <a:rPr lang="en-US" sz="1600" b="0" i="0" dirty="0"/>
              <a:t>.</a:t>
            </a:r>
            <a:endParaRPr dirty="0"/>
          </a:p>
          <a:p>
            <a:pPr marL="342900" lvl="0" indent="-342900" algn="l" rtl="0">
              <a:lnSpc>
                <a:spcPct val="90000"/>
              </a:lnSpc>
              <a:spcBef>
                <a:spcPts val="750"/>
              </a:spcBef>
              <a:spcAft>
                <a:spcPts val="0"/>
              </a:spcAft>
              <a:buClr>
                <a:srgbClr val="D12477"/>
              </a:buClr>
              <a:buSzPts val="1920"/>
              <a:buFont typeface="Calibri"/>
              <a:buAutoNum type="arabicPeriod"/>
            </a:pPr>
            <a:r>
              <a:rPr lang="en-US" sz="1600" dirty="0">
                <a:solidFill>
                  <a:srgbClr val="161249"/>
                </a:solidFill>
              </a:rPr>
              <a:t>Tot slot </a:t>
            </a:r>
            <a:r>
              <a:rPr lang="en-US" sz="1600" dirty="0" err="1">
                <a:solidFill>
                  <a:srgbClr val="161249"/>
                </a:solidFill>
              </a:rPr>
              <a:t>kun</a:t>
            </a:r>
            <a:r>
              <a:rPr lang="en-US" sz="1600" dirty="0">
                <a:solidFill>
                  <a:srgbClr val="161249"/>
                </a:solidFill>
              </a:rPr>
              <a:t> je </a:t>
            </a:r>
            <a:r>
              <a:rPr lang="en-US" sz="1600" b="0" i="0" u="none" strike="noStrike" cap="none" dirty="0" err="1">
                <a:solidFill>
                  <a:srgbClr val="161249"/>
                </a:solidFill>
                <a:latin typeface="Arial"/>
                <a:ea typeface="Arial"/>
                <a:cs typeface="Arial"/>
                <a:sym typeface="Arial"/>
              </a:rPr>
              <a:t>een</a:t>
            </a:r>
            <a:r>
              <a:rPr lang="en-US" sz="1600" b="0" i="0" u="none" strike="noStrike" cap="none" dirty="0">
                <a:solidFill>
                  <a:srgbClr val="161249"/>
                </a:solidFill>
                <a:latin typeface="Arial"/>
                <a:ea typeface="Arial"/>
                <a:cs typeface="Arial"/>
                <a:sym typeface="Arial"/>
              </a:rPr>
              <a:t> </a:t>
            </a:r>
            <a:r>
              <a:rPr lang="en-US" sz="1600" b="0" i="0" u="none" strike="noStrike" cap="none" dirty="0" err="1">
                <a:solidFill>
                  <a:srgbClr val="161249"/>
                </a:solidFill>
                <a:latin typeface="Arial"/>
                <a:ea typeface="Arial"/>
                <a:cs typeface="Arial"/>
                <a:sym typeface="Arial"/>
              </a:rPr>
              <a:t>profielfoto</a:t>
            </a:r>
            <a:r>
              <a:rPr lang="en-US" sz="1600" b="0" i="0" u="none" strike="noStrike" cap="none" dirty="0">
                <a:solidFill>
                  <a:srgbClr val="161249"/>
                </a:solidFill>
                <a:latin typeface="Arial"/>
                <a:ea typeface="Arial"/>
                <a:cs typeface="Arial"/>
                <a:sym typeface="Arial"/>
              </a:rPr>
              <a:t> </a:t>
            </a:r>
            <a:r>
              <a:rPr lang="en-US" sz="1600" dirty="0" err="1">
                <a:solidFill>
                  <a:srgbClr val="161249"/>
                </a:solidFill>
              </a:rPr>
              <a:t>toevoegen</a:t>
            </a:r>
            <a:r>
              <a:rPr lang="en-US" sz="1600" dirty="0">
                <a:solidFill>
                  <a:srgbClr val="161249"/>
                </a:solidFill>
              </a:rPr>
              <a:t> </a:t>
            </a:r>
            <a:r>
              <a:rPr lang="en-US" sz="1600" b="0" i="0" u="none" strike="noStrike" cap="none" dirty="0">
                <a:solidFill>
                  <a:srgbClr val="161249"/>
                </a:solidFill>
                <a:latin typeface="Arial"/>
                <a:ea typeface="Arial"/>
                <a:cs typeface="Arial"/>
                <a:sym typeface="Arial"/>
              </a:rPr>
              <a:t>op de </a:t>
            </a:r>
            <a:r>
              <a:rPr lang="en-US" sz="1600" b="0" i="0" u="none" strike="noStrike" cap="none" dirty="0" err="1">
                <a:solidFill>
                  <a:srgbClr val="161249"/>
                </a:solidFill>
                <a:latin typeface="Arial"/>
                <a:ea typeface="Arial"/>
                <a:cs typeface="Arial"/>
                <a:sym typeface="Arial"/>
              </a:rPr>
              <a:t>pagina</a:t>
            </a:r>
            <a:r>
              <a:rPr lang="en-US" sz="1600" b="0" i="0" u="none" strike="noStrike" cap="none" dirty="0">
                <a:solidFill>
                  <a:srgbClr val="161249"/>
                </a:solidFill>
                <a:latin typeface="Arial"/>
                <a:ea typeface="Arial"/>
                <a:cs typeface="Arial"/>
                <a:sym typeface="Arial"/>
              </a:rPr>
              <a:t>.</a:t>
            </a:r>
            <a:endParaRPr sz="1600" dirty="0"/>
          </a:p>
        </p:txBody>
      </p:sp>
      <p:pic>
        <p:nvPicPr>
          <p:cNvPr id="301" name="Google Shape;301;p21"/>
          <p:cNvPicPr preferRelativeResize="0"/>
          <p:nvPr/>
        </p:nvPicPr>
        <p:blipFill rotWithShape="1">
          <a:blip r:embed="rId3">
            <a:alphaModFix/>
          </a:blip>
          <a:srcRect/>
          <a:stretch/>
        </p:blipFill>
        <p:spPr>
          <a:xfrm>
            <a:off x="4418593" y="870944"/>
            <a:ext cx="2381250" cy="2857500"/>
          </a:xfrm>
          <a:prstGeom prst="rect">
            <a:avLst/>
          </a:prstGeom>
          <a:noFill/>
          <a:ln w="38100" cap="flat" cmpd="sng">
            <a:solidFill>
              <a:srgbClr val="D12477"/>
            </a:solidFill>
            <a:prstDash val="solid"/>
            <a:round/>
            <a:headEnd type="none" w="sm" len="sm"/>
            <a:tailEnd type="none" w="sm" len="sm"/>
          </a:ln>
        </p:spPr>
      </p:pic>
      <p:pic>
        <p:nvPicPr>
          <p:cNvPr id="302" name="Google Shape;302;p21"/>
          <p:cNvPicPr preferRelativeResize="0"/>
          <p:nvPr/>
        </p:nvPicPr>
        <p:blipFill rotWithShape="1">
          <a:blip r:embed="rId4">
            <a:alphaModFix/>
          </a:blip>
          <a:srcRect/>
          <a:stretch/>
        </p:blipFill>
        <p:spPr>
          <a:xfrm>
            <a:off x="7074159" y="870944"/>
            <a:ext cx="1828800" cy="2857500"/>
          </a:xfrm>
          <a:prstGeom prst="rect">
            <a:avLst/>
          </a:prstGeom>
          <a:noFill/>
          <a:ln w="38100" cap="flat" cmpd="sng">
            <a:solidFill>
              <a:srgbClr val="D12477"/>
            </a:solidFill>
            <a:prstDash val="solid"/>
            <a:round/>
            <a:headEnd type="none" w="sm" len="sm"/>
            <a:tailEnd type="none" w="sm" len="sm"/>
          </a:ln>
        </p:spPr>
      </p:pic>
      <p:sp>
        <p:nvSpPr>
          <p:cNvPr id="303" name="Google Shape;303;p21"/>
          <p:cNvSpPr txBox="1"/>
          <p:nvPr/>
        </p:nvSpPr>
        <p:spPr>
          <a:xfrm>
            <a:off x="571181" y="106025"/>
            <a:ext cx="2544856" cy="580735"/>
          </a:xfrm>
          <a:prstGeom prst="rect">
            <a:avLst/>
          </a:prstGeom>
          <a:noFill/>
          <a:ln>
            <a:noFill/>
          </a:ln>
        </p:spPr>
        <p:txBody>
          <a:bodyPr spcFirstLastPara="1" wrap="square" lIns="91425" tIns="45700" rIns="91425" bIns="45700" anchor="b" anchorCtr="0">
            <a:noAutofit/>
          </a:bodyPr>
          <a:lstStyle/>
          <a:p>
            <a:pPr marL="0" marR="0" lvl="0" indent="0" algn="l" rtl="0">
              <a:lnSpc>
                <a:spcPct val="90000"/>
              </a:lnSpc>
              <a:spcBef>
                <a:spcPts val="0"/>
              </a:spcBef>
              <a:spcAft>
                <a:spcPts val="0"/>
              </a:spcAft>
              <a:buNone/>
            </a:pPr>
            <a:r>
              <a:rPr lang="en-US" sz="3200" b="1" i="0" u="none" strike="noStrike" cap="none">
                <a:solidFill>
                  <a:srgbClr val="000000"/>
                </a:solidFill>
                <a:latin typeface="Arial"/>
                <a:ea typeface="Arial"/>
                <a:cs typeface="Arial"/>
                <a:sym typeface="Arial"/>
              </a:rPr>
              <a:t>Hoe?</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07"/>
        <p:cNvGrpSpPr/>
        <p:nvPr/>
      </p:nvGrpSpPr>
      <p:grpSpPr>
        <a:xfrm>
          <a:off x="0" y="0"/>
          <a:ext cx="0" cy="0"/>
          <a:chOff x="0" y="0"/>
          <a:chExt cx="0" cy="0"/>
        </a:xfrm>
      </p:grpSpPr>
      <p:sp>
        <p:nvSpPr>
          <p:cNvPr id="308" name="Google Shape;308;p22"/>
          <p:cNvSpPr txBox="1">
            <a:spLocks noGrp="1"/>
          </p:cNvSpPr>
          <p:nvPr>
            <p:ph type="title"/>
          </p:nvPr>
        </p:nvSpPr>
        <p:spPr>
          <a:xfrm>
            <a:off x="628648" y="209181"/>
            <a:ext cx="6207987" cy="572950"/>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rgbClr val="D12477"/>
              </a:buClr>
              <a:buSzPts val="3300"/>
              <a:buFont typeface="Arial"/>
              <a:buNone/>
            </a:pPr>
            <a:r>
              <a:rPr lang="en-US">
                <a:solidFill>
                  <a:srgbClr val="D12477"/>
                </a:solidFill>
              </a:rPr>
              <a:t>Stap 1 </a:t>
            </a:r>
            <a:r>
              <a:rPr lang="en-US"/>
              <a:t>- campagne maken</a:t>
            </a:r>
            <a:endParaRPr/>
          </a:p>
        </p:txBody>
      </p:sp>
      <p:sp>
        <p:nvSpPr>
          <p:cNvPr id="309" name="Google Shape;309;p22"/>
          <p:cNvSpPr txBox="1">
            <a:spLocks noGrp="1"/>
          </p:cNvSpPr>
          <p:nvPr>
            <p:ph type="body" idx="1"/>
          </p:nvPr>
        </p:nvSpPr>
        <p:spPr>
          <a:xfrm>
            <a:off x="628650" y="998275"/>
            <a:ext cx="3911100" cy="2674693"/>
          </a:xfrm>
          <a:prstGeom prst="rect">
            <a:avLst/>
          </a:prstGeom>
          <a:noFill/>
          <a:ln>
            <a:noFill/>
          </a:ln>
        </p:spPr>
        <p:txBody>
          <a:bodyPr spcFirstLastPara="1" wrap="square" lIns="91425" tIns="45700" rIns="91425" bIns="45700" anchor="t" anchorCtr="0">
            <a:noAutofit/>
          </a:bodyPr>
          <a:lstStyle/>
          <a:p>
            <a:pPr marL="285750" lvl="0" indent="-273050" algn="l" rtl="0">
              <a:lnSpc>
                <a:spcPct val="100000"/>
              </a:lnSpc>
              <a:spcBef>
                <a:spcPts val="1200"/>
              </a:spcBef>
              <a:spcAft>
                <a:spcPts val="0"/>
              </a:spcAft>
              <a:buClr>
                <a:srgbClr val="D12477"/>
              </a:buClr>
              <a:buSzPts val="1600"/>
              <a:buFont typeface="Arial"/>
              <a:buChar char="●"/>
            </a:pPr>
            <a:r>
              <a:rPr lang="en-US" sz="1600"/>
              <a:t>Klik op je account bij Meta op "Advertentie maken".</a:t>
            </a:r>
            <a:endParaRPr sz="1600"/>
          </a:p>
          <a:p>
            <a:pPr marL="285750" lvl="0" indent="-273050" algn="l" rtl="0">
              <a:lnSpc>
                <a:spcPct val="100000"/>
              </a:lnSpc>
              <a:spcBef>
                <a:spcPts val="1200"/>
              </a:spcBef>
              <a:spcAft>
                <a:spcPts val="0"/>
              </a:spcAft>
              <a:buClr>
                <a:srgbClr val="D12477"/>
              </a:buClr>
              <a:buSzPts val="1600"/>
              <a:buFont typeface="Arial"/>
              <a:buChar char="●"/>
            </a:pPr>
            <a:r>
              <a:rPr lang="en-US" sz="1600"/>
              <a:t>Voer een beschrijvende naam in het tekstvak Advertentienaam in.</a:t>
            </a:r>
            <a:endParaRPr sz="1600"/>
          </a:p>
          <a:p>
            <a:pPr marL="285750" lvl="0" indent="-273050" algn="l" rtl="0">
              <a:lnSpc>
                <a:spcPct val="100000"/>
              </a:lnSpc>
              <a:spcBef>
                <a:spcPts val="1200"/>
              </a:spcBef>
              <a:spcAft>
                <a:spcPts val="0"/>
              </a:spcAft>
              <a:buClr>
                <a:srgbClr val="D12477"/>
              </a:buClr>
              <a:buSzPts val="1600"/>
              <a:buFont typeface="Arial"/>
              <a:buChar char="●"/>
            </a:pPr>
            <a:r>
              <a:rPr lang="en-US" sz="1600"/>
              <a:t>Selecteer een Facebookpagina en Instagram-account om je bedrijf te vertegenwoordigen (alle advertenties moeten een gekoppelde Facebookpagina hebben).</a:t>
            </a:r>
            <a:endParaRPr sz="1800"/>
          </a:p>
        </p:txBody>
      </p:sp>
      <p:sp>
        <p:nvSpPr>
          <p:cNvPr id="310" name="Google Shape;310;p22"/>
          <p:cNvSpPr txBox="1"/>
          <p:nvPr/>
        </p:nvSpPr>
        <p:spPr>
          <a:xfrm>
            <a:off x="4939469" y="4213930"/>
            <a:ext cx="3911173" cy="27699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US" sz="1200" b="0" i="0" u="none" strike="noStrike" cap="none">
                <a:solidFill>
                  <a:srgbClr val="161249"/>
                </a:solidFill>
                <a:latin typeface="Arial"/>
                <a:ea typeface="Arial"/>
                <a:cs typeface="Arial"/>
                <a:sym typeface="Arial"/>
              </a:rPr>
              <a:t>Bron: Facebook, campagne instructievideo</a:t>
            </a:r>
            <a:endParaRPr sz="1200" b="0" i="0" u="none" strike="noStrike" cap="none">
              <a:solidFill>
                <a:srgbClr val="161249"/>
              </a:solidFill>
              <a:latin typeface="Arial"/>
              <a:ea typeface="Arial"/>
              <a:cs typeface="Arial"/>
              <a:sym typeface="Arial"/>
            </a:endParaRPr>
          </a:p>
        </p:txBody>
      </p:sp>
      <p:pic>
        <p:nvPicPr>
          <p:cNvPr id="311" name="Google Shape;311;p22"/>
          <p:cNvPicPr preferRelativeResize="0"/>
          <p:nvPr/>
        </p:nvPicPr>
        <p:blipFill rotWithShape="1">
          <a:blip r:embed="rId3">
            <a:alphaModFix/>
          </a:blip>
          <a:srcRect/>
          <a:stretch/>
        </p:blipFill>
        <p:spPr>
          <a:xfrm>
            <a:off x="4773500" y="1106500"/>
            <a:ext cx="4171200" cy="2209850"/>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15"/>
        <p:cNvGrpSpPr/>
        <p:nvPr/>
      </p:nvGrpSpPr>
      <p:grpSpPr>
        <a:xfrm>
          <a:off x="0" y="0"/>
          <a:ext cx="0" cy="0"/>
          <a:chOff x="0" y="0"/>
          <a:chExt cx="0" cy="0"/>
        </a:xfrm>
      </p:grpSpPr>
      <p:sp>
        <p:nvSpPr>
          <p:cNvPr id="316" name="Google Shape;316;p23"/>
          <p:cNvSpPr txBox="1">
            <a:spLocks noGrp="1"/>
          </p:cNvSpPr>
          <p:nvPr>
            <p:ph type="title"/>
          </p:nvPr>
        </p:nvSpPr>
        <p:spPr>
          <a:xfrm>
            <a:off x="628650" y="202681"/>
            <a:ext cx="7886700" cy="577077"/>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D12477"/>
              </a:buClr>
              <a:buSzPts val="3300"/>
              <a:buFont typeface="Arial"/>
              <a:buNone/>
            </a:pPr>
            <a:r>
              <a:rPr lang="en-US">
                <a:solidFill>
                  <a:srgbClr val="D12477"/>
                </a:solidFill>
              </a:rPr>
              <a:t>Stap 2 </a:t>
            </a:r>
            <a:r>
              <a:rPr lang="en-US"/>
              <a:t>- doelstelling bepalen</a:t>
            </a:r>
            <a:endParaRPr/>
          </a:p>
        </p:txBody>
      </p:sp>
      <p:sp>
        <p:nvSpPr>
          <p:cNvPr id="317" name="Google Shape;317;p23"/>
          <p:cNvSpPr txBox="1">
            <a:spLocks noGrp="1"/>
          </p:cNvSpPr>
          <p:nvPr>
            <p:ph type="body" idx="1"/>
          </p:nvPr>
        </p:nvSpPr>
        <p:spPr>
          <a:xfrm>
            <a:off x="628651" y="1416384"/>
            <a:ext cx="4951754" cy="3096685"/>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rgbClr val="D12477"/>
              </a:buClr>
              <a:buSzPts val="1500"/>
              <a:buNone/>
            </a:pPr>
            <a:r>
              <a:rPr lang="en-US" sz="1500" b="1">
                <a:solidFill>
                  <a:srgbClr val="D12477"/>
                </a:solidFill>
              </a:rPr>
              <a:t>Awareness </a:t>
            </a:r>
            <a:r>
              <a:rPr lang="en-US" sz="1500"/>
              <a:t>= </a:t>
            </a:r>
            <a:r>
              <a:rPr lang="en-US" sz="1500" b="0" i="0"/>
              <a:t>toon je advertenties aan mensen die ze waarschijnlijk zullen onthouden.</a:t>
            </a:r>
            <a:endParaRPr sz="1500"/>
          </a:p>
          <a:p>
            <a:pPr marL="0" lvl="0" indent="0" algn="l" rtl="0">
              <a:lnSpc>
                <a:spcPct val="100000"/>
              </a:lnSpc>
              <a:spcBef>
                <a:spcPts val="600"/>
              </a:spcBef>
              <a:spcAft>
                <a:spcPts val="0"/>
              </a:spcAft>
              <a:buClr>
                <a:srgbClr val="D12477"/>
              </a:buClr>
              <a:buSzPts val="1500"/>
              <a:buNone/>
            </a:pPr>
            <a:r>
              <a:rPr lang="en-US" sz="1500" b="1">
                <a:solidFill>
                  <a:srgbClr val="D12477"/>
                </a:solidFill>
              </a:rPr>
              <a:t>Verkeer </a:t>
            </a:r>
            <a:r>
              <a:rPr lang="en-US" sz="1500"/>
              <a:t>= </a:t>
            </a:r>
            <a:r>
              <a:rPr lang="en-US" sz="1500" b="0" i="0"/>
              <a:t>mensen naar een bestemming sturen, zoals je website, app of Facebook-evenement</a:t>
            </a:r>
            <a:endParaRPr sz="1500"/>
          </a:p>
          <a:p>
            <a:pPr marL="0" lvl="0" indent="0" algn="l" rtl="0">
              <a:lnSpc>
                <a:spcPct val="100000"/>
              </a:lnSpc>
              <a:spcBef>
                <a:spcPts val="600"/>
              </a:spcBef>
              <a:spcAft>
                <a:spcPts val="0"/>
              </a:spcAft>
              <a:buClr>
                <a:srgbClr val="D12477"/>
              </a:buClr>
              <a:buSzPts val="1500"/>
              <a:buNone/>
            </a:pPr>
            <a:r>
              <a:rPr lang="en-US" sz="1500" b="1">
                <a:solidFill>
                  <a:srgbClr val="D12477"/>
                </a:solidFill>
              </a:rPr>
              <a:t>Leads </a:t>
            </a:r>
            <a:r>
              <a:rPr lang="en-US" sz="1500"/>
              <a:t>= </a:t>
            </a:r>
            <a:r>
              <a:rPr lang="en-US" sz="1500" b="0" i="0"/>
              <a:t>potentiële kopers bereiken </a:t>
            </a:r>
            <a:endParaRPr/>
          </a:p>
          <a:p>
            <a:pPr marL="0" lvl="0" indent="0" algn="l" rtl="0">
              <a:lnSpc>
                <a:spcPct val="100000"/>
              </a:lnSpc>
              <a:spcBef>
                <a:spcPts val="600"/>
              </a:spcBef>
              <a:spcAft>
                <a:spcPts val="0"/>
              </a:spcAft>
              <a:buClr>
                <a:srgbClr val="D12477"/>
              </a:buClr>
              <a:buSzPts val="1500"/>
              <a:buNone/>
            </a:pPr>
            <a:r>
              <a:rPr lang="en-US" sz="1500" b="1">
                <a:solidFill>
                  <a:srgbClr val="D12477"/>
                </a:solidFill>
              </a:rPr>
              <a:t>App promotie </a:t>
            </a:r>
            <a:r>
              <a:rPr lang="en-US" sz="1500"/>
              <a:t>= </a:t>
            </a:r>
            <a:r>
              <a:rPr lang="en-US" sz="1500" b="0" i="0"/>
              <a:t>nieuwe mensen vinden om je app te installeren en te blijven gebruiken</a:t>
            </a:r>
            <a:endParaRPr sz="1500"/>
          </a:p>
          <a:p>
            <a:pPr marL="0" lvl="0" indent="0" algn="l" rtl="0">
              <a:lnSpc>
                <a:spcPct val="100000"/>
              </a:lnSpc>
              <a:spcBef>
                <a:spcPts val="600"/>
              </a:spcBef>
              <a:spcAft>
                <a:spcPts val="0"/>
              </a:spcAft>
              <a:buClr>
                <a:srgbClr val="D12477"/>
              </a:buClr>
              <a:buSzPts val="1500"/>
              <a:buNone/>
            </a:pPr>
            <a:r>
              <a:rPr lang="en-US" sz="1500" b="1" i="0">
                <a:solidFill>
                  <a:srgbClr val="D12477"/>
                </a:solidFill>
              </a:rPr>
              <a:t>Betrokkenheid </a:t>
            </a:r>
            <a:r>
              <a:rPr lang="en-US" sz="1500" b="0" i="0"/>
              <a:t>= krijg meer videoweergaven, pagina-likes of reacties op evenementen</a:t>
            </a:r>
            <a:endParaRPr sz="1500"/>
          </a:p>
          <a:p>
            <a:pPr marL="0" lvl="0" indent="0" algn="l" rtl="0">
              <a:lnSpc>
                <a:spcPct val="100000"/>
              </a:lnSpc>
              <a:spcBef>
                <a:spcPts val="600"/>
              </a:spcBef>
              <a:spcAft>
                <a:spcPts val="0"/>
              </a:spcAft>
              <a:buClr>
                <a:srgbClr val="D12477"/>
              </a:buClr>
              <a:buSzPts val="1500"/>
              <a:buNone/>
            </a:pPr>
            <a:r>
              <a:rPr lang="en-US" sz="1500" b="1" i="0">
                <a:solidFill>
                  <a:srgbClr val="D12477"/>
                </a:solidFill>
              </a:rPr>
              <a:t>Verkoop </a:t>
            </a:r>
            <a:r>
              <a:rPr lang="en-US" sz="1500" b="0" i="0"/>
              <a:t>= mensen vinden die je product of dienst waarschijnlijk zullen kopen</a:t>
            </a:r>
            <a:endParaRPr/>
          </a:p>
        </p:txBody>
      </p:sp>
      <p:pic>
        <p:nvPicPr>
          <p:cNvPr id="318" name="Google Shape;318;p23"/>
          <p:cNvPicPr preferRelativeResize="0"/>
          <p:nvPr/>
        </p:nvPicPr>
        <p:blipFill rotWithShape="1">
          <a:blip r:embed="rId3">
            <a:alphaModFix/>
          </a:blip>
          <a:srcRect/>
          <a:stretch/>
        </p:blipFill>
        <p:spPr>
          <a:xfrm>
            <a:off x="5792161" y="1416384"/>
            <a:ext cx="2890239" cy="3096685"/>
          </a:xfrm>
          <a:prstGeom prst="rect">
            <a:avLst/>
          </a:prstGeom>
          <a:noFill/>
          <a:ln w="38100" cap="flat" cmpd="sng">
            <a:solidFill>
              <a:srgbClr val="D12477"/>
            </a:solidFill>
            <a:prstDash val="solid"/>
            <a:round/>
            <a:headEnd type="none" w="sm" len="sm"/>
            <a:tailEnd type="none" w="sm" len="sm"/>
          </a:ln>
        </p:spPr>
      </p:pic>
      <p:sp>
        <p:nvSpPr>
          <p:cNvPr id="319" name="Google Shape;319;p23"/>
          <p:cNvSpPr txBox="1"/>
          <p:nvPr/>
        </p:nvSpPr>
        <p:spPr>
          <a:xfrm>
            <a:off x="628650" y="730297"/>
            <a:ext cx="8265506" cy="80021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1600" b="1" i="0" u="none" strike="noStrike" cap="none" dirty="0" err="1">
                <a:solidFill>
                  <a:srgbClr val="D12477"/>
                </a:solidFill>
                <a:latin typeface="Arial"/>
                <a:ea typeface="Arial"/>
                <a:cs typeface="Arial"/>
                <a:sym typeface="Arial"/>
              </a:rPr>
              <a:t>Kies</a:t>
            </a:r>
            <a:r>
              <a:rPr lang="en-US" sz="1600" b="1" i="0" u="none" strike="noStrike" cap="none" dirty="0">
                <a:solidFill>
                  <a:srgbClr val="D12477"/>
                </a:solidFill>
                <a:latin typeface="Arial"/>
                <a:ea typeface="Arial"/>
                <a:cs typeface="Arial"/>
                <a:sym typeface="Arial"/>
              </a:rPr>
              <a:t> het </a:t>
            </a:r>
            <a:r>
              <a:rPr lang="en-US" sz="1600" b="1" i="0" u="none" strike="noStrike" cap="none" dirty="0" err="1">
                <a:solidFill>
                  <a:srgbClr val="D12477"/>
                </a:solidFill>
                <a:latin typeface="Arial"/>
                <a:ea typeface="Arial"/>
                <a:cs typeface="Arial"/>
                <a:sym typeface="Arial"/>
              </a:rPr>
              <a:t>advertentiedoel</a:t>
            </a:r>
            <a:r>
              <a:rPr lang="en-US" sz="1600" b="1" i="0" u="none" strike="noStrike" cap="none" dirty="0">
                <a:solidFill>
                  <a:srgbClr val="D12477"/>
                </a:solidFill>
                <a:latin typeface="Arial"/>
                <a:ea typeface="Arial"/>
                <a:cs typeface="Arial"/>
                <a:sym typeface="Arial"/>
              </a:rPr>
              <a:t> </a:t>
            </a:r>
            <a:r>
              <a:rPr lang="en-US" sz="1600" b="1" i="0" u="none" strike="noStrike" cap="none" dirty="0" err="1">
                <a:solidFill>
                  <a:srgbClr val="D12477"/>
                </a:solidFill>
                <a:latin typeface="Arial"/>
                <a:ea typeface="Arial"/>
                <a:cs typeface="Arial"/>
                <a:sym typeface="Arial"/>
              </a:rPr>
              <a:t>dat</a:t>
            </a:r>
            <a:r>
              <a:rPr lang="en-US" sz="1600" b="1" i="0" u="none" strike="noStrike" cap="none" dirty="0">
                <a:solidFill>
                  <a:srgbClr val="D12477"/>
                </a:solidFill>
                <a:latin typeface="Arial"/>
                <a:ea typeface="Arial"/>
                <a:cs typeface="Arial"/>
                <a:sym typeface="Arial"/>
              </a:rPr>
              <a:t> je </a:t>
            </a:r>
            <a:r>
              <a:rPr lang="en-US" sz="1600" b="1" i="0" u="none" strike="noStrike" cap="none" dirty="0" err="1">
                <a:solidFill>
                  <a:srgbClr val="D12477"/>
                </a:solidFill>
                <a:latin typeface="Arial"/>
                <a:ea typeface="Arial"/>
                <a:cs typeface="Arial"/>
                <a:sym typeface="Arial"/>
              </a:rPr>
              <a:t>bedrijfsdoel</a:t>
            </a:r>
            <a:r>
              <a:rPr lang="en-US" sz="1600" b="1" i="0" u="none" strike="noStrike" cap="none" dirty="0">
                <a:solidFill>
                  <a:srgbClr val="D12477"/>
                </a:solidFill>
                <a:latin typeface="Arial"/>
                <a:ea typeface="Arial"/>
                <a:cs typeface="Arial"/>
                <a:sym typeface="Arial"/>
              </a:rPr>
              <a:t> het </a:t>
            </a:r>
            <a:r>
              <a:rPr lang="en-US" sz="1600" b="1" i="0" u="none" strike="noStrike" cap="none" dirty="0" err="1">
                <a:solidFill>
                  <a:srgbClr val="D12477"/>
                </a:solidFill>
                <a:latin typeface="Arial"/>
                <a:ea typeface="Arial"/>
                <a:cs typeface="Arial"/>
                <a:sym typeface="Arial"/>
              </a:rPr>
              <a:t>beste</a:t>
            </a:r>
            <a:r>
              <a:rPr lang="en-US" sz="1600" b="1" i="0" u="none" strike="noStrike" cap="none" dirty="0">
                <a:solidFill>
                  <a:srgbClr val="D12477"/>
                </a:solidFill>
                <a:latin typeface="Arial"/>
                <a:ea typeface="Arial"/>
                <a:cs typeface="Arial"/>
                <a:sym typeface="Arial"/>
              </a:rPr>
              <a:t> </a:t>
            </a:r>
            <a:r>
              <a:rPr lang="en-US" sz="1600" b="1" i="0" u="none" strike="noStrike" cap="none" dirty="0" err="1">
                <a:solidFill>
                  <a:srgbClr val="D12477"/>
                </a:solidFill>
                <a:latin typeface="Arial"/>
                <a:ea typeface="Arial"/>
                <a:cs typeface="Arial"/>
                <a:sym typeface="Arial"/>
              </a:rPr>
              <a:t>ondersteunt</a:t>
            </a:r>
            <a:r>
              <a:rPr lang="en-US" sz="1600" b="1" i="0" u="none" strike="noStrike" cap="none" dirty="0">
                <a:solidFill>
                  <a:srgbClr val="D12477"/>
                </a:solidFill>
                <a:latin typeface="Arial"/>
                <a:ea typeface="Arial"/>
                <a:cs typeface="Arial"/>
                <a:sym typeface="Arial"/>
              </a:rPr>
              <a:t> </a:t>
            </a:r>
            <a:r>
              <a:rPr lang="en-US" sz="1500" b="0" i="0" u="none" strike="noStrike" cap="none" dirty="0">
                <a:solidFill>
                  <a:srgbClr val="161249"/>
                </a:solidFill>
                <a:latin typeface="Arial"/>
                <a:ea typeface="Arial"/>
                <a:cs typeface="Arial"/>
                <a:sym typeface="Arial"/>
              </a:rPr>
              <a:t>Meta </a:t>
            </a:r>
            <a:r>
              <a:rPr lang="en-US" sz="1500" b="0" i="0" u="none" strike="noStrike" cap="none" dirty="0" err="1">
                <a:solidFill>
                  <a:srgbClr val="161249"/>
                </a:solidFill>
                <a:latin typeface="Arial"/>
                <a:ea typeface="Arial"/>
                <a:cs typeface="Arial"/>
                <a:sym typeface="Arial"/>
              </a:rPr>
              <a:t>zoekt</a:t>
            </a:r>
            <a:r>
              <a:rPr lang="en-US" sz="1500" b="0" i="0" u="none" strike="noStrike" cap="none" dirty="0">
                <a:solidFill>
                  <a:srgbClr val="161249"/>
                </a:solidFill>
                <a:latin typeface="Arial"/>
                <a:ea typeface="Arial"/>
                <a:cs typeface="Arial"/>
                <a:sym typeface="Arial"/>
              </a:rPr>
              <a:t> </a:t>
            </a:r>
            <a:r>
              <a:rPr lang="en-US" sz="1500" b="0" i="0" u="none" strike="noStrike" cap="none" dirty="0" err="1">
                <a:solidFill>
                  <a:srgbClr val="161249"/>
                </a:solidFill>
                <a:latin typeface="Arial"/>
                <a:ea typeface="Arial"/>
                <a:cs typeface="Arial"/>
                <a:sym typeface="Arial"/>
              </a:rPr>
              <a:t>naar</a:t>
            </a:r>
            <a:r>
              <a:rPr lang="en-US" sz="1500" b="0" i="0" u="none" strike="noStrike" cap="none" dirty="0">
                <a:solidFill>
                  <a:srgbClr val="161249"/>
                </a:solidFill>
                <a:latin typeface="Arial"/>
                <a:ea typeface="Arial"/>
                <a:cs typeface="Arial"/>
                <a:sym typeface="Arial"/>
              </a:rPr>
              <a:t> </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500"/>
              <a:buFont typeface="Arial"/>
              <a:buNone/>
            </a:pPr>
            <a:r>
              <a:rPr lang="en-US" sz="1500" b="0" i="0" u="none" strike="noStrike" cap="none" dirty="0" err="1">
                <a:solidFill>
                  <a:srgbClr val="161249"/>
                </a:solidFill>
                <a:latin typeface="Arial"/>
                <a:ea typeface="Arial"/>
                <a:cs typeface="Arial"/>
                <a:sym typeface="Arial"/>
              </a:rPr>
              <a:t>mensen</a:t>
            </a:r>
            <a:r>
              <a:rPr lang="en-US" sz="1500" b="0" i="0" u="none" strike="noStrike" cap="none" dirty="0">
                <a:solidFill>
                  <a:srgbClr val="161249"/>
                </a:solidFill>
                <a:latin typeface="Arial"/>
                <a:ea typeface="Arial"/>
                <a:cs typeface="Arial"/>
                <a:sym typeface="Arial"/>
              </a:rPr>
              <a:t> op Facebook </a:t>
            </a:r>
            <a:r>
              <a:rPr lang="en-US" sz="1500" b="0" i="0" u="none" strike="noStrike" cap="none" dirty="0" err="1">
                <a:solidFill>
                  <a:srgbClr val="161249"/>
                </a:solidFill>
                <a:latin typeface="Arial"/>
                <a:ea typeface="Arial"/>
                <a:cs typeface="Arial"/>
                <a:sym typeface="Arial"/>
              </a:rPr>
              <a:t>en</a:t>
            </a:r>
            <a:r>
              <a:rPr lang="en-US" sz="1500" b="0" i="0" u="none" strike="noStrike" cap="none" dirty="0">
                <a:solidFill>
                  <a:srgbClr val="161249"/>
                </a:solidFill>
                <a:latin typeface="Arial"/>
                <a:ea typeface="Arial"/>
                <a:cs typeface="Arial"/>
                <a:sym typeface="Arial"/>
              </a:rPr>
              <a:t> Instagram die </a:t>
            </a:r>
            <a:r>
              <a:rPr lang="en-US" sz="1500" b="0" i="0" u="none" strike="noStrike" cap="none" dirty="0" err="1">
                <a:solidFill>
                  <a:srgbClr val="161249"/>
                </a:solidFill>
                <a:latin typeface="Arial"/>
                <a:ea typeface="Arial"/>
                <a:cs typeface="Arial"/>
                <a:sym typeface="Arial"/>
              </a:rPr>
              <a:t>waarschijnlijk</a:t>
            </a:r>
            <a:r>
              <a:rPr lang="en-US" sz="1500" b="0" i="0" u="none" strike="noStrike" cap="none" dirty="0">
                <a:solidFill>
                  <a:srgbClr val="161249"/>
                </a:solidFill>
                <a:latin typeface="Arial"/>
                <a:ea typeface="Arial"/>
                <a:cs typeface="Arial"/>
                <a:sym typeface="Arial"/>
              </a:rPr>
              <a:t> </a:t>
            </a:r>
            <a:r>
              <a:rPr lang="en-US" sz="1500" b="0" i="0" u="none" strike="noStrike" cap="none" dirty="0" err="1">
                <a:solidFill>
                  <a:srgbClr val="161249"/>
                </a:solidFill>
                <a:latin typeface="Arial"/>
                <a:ea typeface="Arial"/>
                <a:cs typeface="Arial"/>
                <a:sym typeface="Arial"/>
              </a:rPr>
              <a:t>acties</a:t>
            </a:r>
            <a:r>
              <a:rPr lang="en-US" sz="1500" b="0" i="0" u="none" strike="noStrike" cap="none" dirty="0">
                <a:solidFill>
                  <a:srgbClr val="161249"/>
                </a:solidFill>
                <a:latin typeface="Arial"/>
                <a:ea typeface="Arial"/>
                <a:cs typeface="Arial"/>
                <a:sym typeface="Arial"/>
              </a:rPr>
              <a:t> </a:t>
            </a:r>
            <a:r>
              <a:rPr lang="en-US" sz="1500" b="0" i="0" u="none" strike="noStrike" cap="none" dirty="0" err="1">
                <a:solidFill>
                  <a:srgbClr val="161249"/>
                </a:solidFill>
                <a:latin typeface="Arial"/>
                <a:ea typeface="Arial"/>
                <a:cs typeface="Arial"/>
                <a:sym typeface="Arial"/>
              </a:rPr>
              <a:t>ondernemen</a:t>
            </a:r>
            <a:r>
              <a:rPr lang="en-US" sz="1500" b="0" i="0" u="none" strike="noStrike" cap="none" dirty="0">
                <a:solidFill>
                  <a:srgbClr val="161249"/>
                </a:solidFill>
                <a:latin typeface="Arial"/>
                <a:ea typeface="Arial"/>
                <a:cs typeface="Arial"/>
                <a:sym typeface="Arial"/>
              </a:rPr>
              <a:t> die </a:t>
            </a:r>
            <a:r>
              <a:rPr lang="en-US" sz="1500" b="0" i="0" u="none" strike="noStrike" cap="none" dirty="0" err="1">
                <a:solidFill>
                  <a:srgbClr val="161249"/>
                </a:solidFill>
                <a:latin typeface="Arial"/>
                <a:ea typeface="Arial"/>
                <a:cs typeface="Arial"/>
                <a:sym typeface="Arial"/>
              </a:rPr>
              <a:t>verband</a:t>
            </a:r>
            <a:r>
              <a:rPr lang="en-US" sz="1500" b="0" i="0" u="none" strike="noStrike" cap="none" dirty="0">
                <a:solidFill>
                  <a:srgbClr val="161249"/>
                </a:solidFill>
                <a:latin typeface="Arial"/>
                <a:ea typeface="Arial"/>
                <a:cs typeface="Arial"/>
                <a:sym typeface="Arial"/>
              </a:rPr>
              <a:t> </a:t>
            </a:r>
            <a:r>
              <a:rPr lang="en-US" sz="1500" b="0" i="0" u="none" strike="noStrike" cap="none" dirty="0" err="1">
                <a:solidFill>
                  <a:srgbClr val="161249"/>
                </a:solidFill>
                <a:latin typeface="Arial"/>
                <a:ea typeface="Arial"/>
                <a:cs typeface="Arial"/>
                <a:sym typeface="Arial"/>
              </a:rPr>
              <a:t>houden</a:t>
            </a:r>
            <a:r>
              <a:rPr lang="en-US" sz="1500" b="0" i="0" u="none" strike="noStrike" cap="none" dirty="0">
                <a:solidFill>
                  <a:srgbClr val="161249"/>
                </a:solidFill>
                <a:latin typeface="Arial"/>
                <a:ea typeface="Arial"/>
                <a:cs typeface="Arial"/>
                <a:sym typeface="Arial"/>
              </a:rPr>
              <a:t> met je </a:t>
            </a:r>
            <a:r>
              <a:rPr lang="en-US" sz="1500" b="0" i="0" u="none" strike="noStrike" cap="none" dirty="0" err="1">
                <a:solidFill>
                  <a:srgbClr val="161249"/>
                </a:solidFill>
                <a:latin typeface="Arial"/>
                <a:ea typeface="Arial"/>
                <a:cs typeface="Arial"/>
                <a:sym typeface="Arial"/>
              </a:rPr>
              <a:t>advertentiedoelstelling</a:t>
            </a:r>
            <a:r>
              <a:rPr lang="en-US" sz="1500" b="0" i="0" u="none" strike="noStrike" cap="none" dirty="0">
                <a:solidFill>
                  <a:srgbClr val="161249"/>
                </a:solidFill>
                <a:latin typeface="Arial"/>
                <a:ea typeface="Arial"/>
                <a:cs typeface="Arial"/>
                <a:sym typeface="Arial"/>
              </a:rPr>
              <a:t>:</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500"/>
              <a:buFont typeface="Arial"/>
              <a:buNone/>
            </a:pPr>
            <a:endParaRPr sz="1500" b="0" i="0" u="none" strike="noStrike" cap="none" dirty="0">
              <a:solidFill>
                <a:srgbClr val="161249"/>
              </a:solidFill>
              <a:latin typeface="Arial"/>
              <a:ea typeface="Arial"/>
              <a:cs typeface="Arial"/>
              <a:sym typeface="Arial"/>
            </a:endParaRPr>
          </a:p>
        </p:txBody>
      </p:sp>
      <p:pic>
        <p:nvPicPr>
          <p:cNvPr id="320" name="Google Shape;320;p23" descr="Arrow Right with solid fill"/>
          <p:cNvPicPr preferRelativeResize="0"/>
          <p:nvPr/>
        </p:nvPicPr>
        <p:blipFill rotWithShape="1">
          <a:blip r:embed="rId4">
            <a:alphaModFix/>
          </a:blip>
          <a:srcRect/>
          <a:stretch/>
        </p:blipFill>
        <p:spPr>
          <a:xfrm>
            <a:off x="5439571" y="2423984"/>
            <a:ext cx="246712" cy="295531"/>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24"/>
        <p:cNvGrpSpPr/>
        <p:nvPr/>
      </p:nvGrpSpPr>
      <p:grpSpPr>
        <a:xfrm>
          <a:off x="0" y="0"/>
          <a:ext cx="0" cy="0"/>
          <a:chOff x="0" y="0"/>
          <a:chExt cx="0" cy="0"/>
        </a:xfrm>
      </p:grpSpPr>
      <p:sp>
        <p:nvSpPr>
          <p:cNvPr id="325" name="Google Shape;325;p24"/>
          <p:cNvSpPr txBox="1">
            <a:spLocks noGrp="1"/>
          </p:cNvSpPr>
          <p:nvPr>
            <p:ph type="title"/>
          </p:nvPr>
        </p:nvSpPr>
        <p:spPr>
          <a:xfrm>
            <a:off x="628650" y="210068"/>
            <a:ext cx="7746229" cy="552603"/>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rgbClr val="D12477"/>
              </a:buClr>
              <a:buSzPts val="3300"/>
              <a:buFont typeface="Arial"/>
              <a:buNone/>
            </a:pPr>
            <a:r>
              <a:rPr lang="en-US">
                <a:solidFill>
                  <a:srgbClr val="D12477"/>
                </a:solidFill>
              </a:rPr>
              <a:t>Stap 3 </a:t>
            </a:r>
            <a:r>
              <a:rPr lang="en-US"/>
              <a:t>- stel budget en planning vast</a:t>
            </a:r>
            <a:endParaRPr/>
          </a:p>
        </p:txBody>
      </p:sp>
      <p:sp>
        <p:nvSpPr>
          <p:cNvPr id="326" name="Google Shape;326;p24"/>
          <p:cNvSpPr txBox="1">
            <a:spLocks noGrp="1"/>
          </p:cNvSpPr>
          <p:nvPr>
            <p:ph type="body" idx="1"/>
          </p:nvPr>
        </p:nvSpPr>
        <p:spPr>
          <a:xfrm>
            <a:off x="628650" y="762671"/>
            <a:ext cx="4456098" cy="2240756"/>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rgbClr val="D12477"/>
              </a:buClr>
              <a:buSzPts val="1800"/>
              <a:buNone/>
            </a:pPr>
            <a:r>
              <a:rPr lang="en-US" sz="1800" b="1" dirty="0">
                <a:solidFill>
                  <a:srgbClr val="D12477"/>
                </a:solidFill>
              </a:rPr>
              <a:t>Stel </a:t>
            </a:r>
            <a:r>
              <a:rPr lang="en-US" sz="1800" b="1" i="0" dirty="0">
                <a:solidFill>
                  <a:srgbClr val="D12477"/>
                </a:solidFill>
              </a:rPr>
              <a:t>je </a:t>
            </a:r>
            <a:r>
              <a:rPr lang="en-US" sz="1800" b="1" i="0" u="none" strike="noStrike" dirty="0" err="1">
                <a:solidFill>
                  <a:srgbClr val="D12477"/>
                </a:solidFill>
              </a:rPr>
              <a:t>advertentiebudget</a:t>
            </a:r>
            <a:r>
              <a:rPr lang="en-US" sz="1800" b="1" i="0" u="none" strike="noStrike" dirty="0">
                <a:solidFill>
                  <a:srgbClr val="D12477"/>
                </a:solidFill>
              </a:rPr>
              <a:t> </a:t>
            </a:r>
            <a:r>
              <a:rPr lang="en-US" sz="1800" b="1" dirty="0">
                <a:solidFill>
                  <a:srgbClr val="D12477"/>
                </a:solidFill>
              </a:rPr>
              <a:t>in </a:t>
            </a:r>
            <a:r>
              <a:rPr lang="en-US" sz="1600" b="0" i="0" dirty="0"/>
              <a:t>- </a:t>
            </a:r>
            <a:r>
              <a:rPr lang="en-US" sz="1600" b="0" i="0" dirty="0" err="1"/>
              <a:t>een</a:t>
            </a:r>
            <a:r>
              <a:rPr lang="en-US" sz="1600" b="0" i="0" dirty="0"/>
              <a:t> </a:t>
            </a:r>
            <a:r>
              <a:rPr lang="en-US" sz="1600" b="0" i="0" dirty="0" err="1"/>
              <a:t>totaalbedrag</a:t>
            </a:r>
            <a:r>
              <a:rPr lang="en-US" sz="1600" b="0" i="0" dirty="0"/>
              <a:t> </a:t>
            </a:r>
            <a:r>
              <a:rPr lang="en-US" sz="1600" b="0" i="0" dirty="0" err="1"/>
              <a:t>dat</a:t>
            </a:r>
            <a:r>
              <a:rPr lang="en-US" sz="1600" b="0" i="0" dirty="0"/>
              <a:t> je </a:t>
            </a:r>
            <a:r>
              <a:rPr lang="en-US" sz="1600" b="0" i="0" dirty="0" err="1"/>
              <a:t>dagelijks</a:t>
            </a:r>
            <a:r>
              <a:rPr lang="en-US" sz="1600" b="0" i="0" dirty="0"/>
              <a:t> of in de loop van de </a:t>
            </a:r>
            <a:r>
              <a:rPr lang="en-US" sz="1600" b="0" i="0" dirty="0" err="1"/>
              <a:t>campagne</a:t>
            </a:r>
            <a:r>
              <a:rPr lang="en-US" sz="1600" b="0" i="0" dirty="0"/>
              <a:t> wilt </a:t>
            </a:r>
            <a:r>
              <a:rPr lang="en-US" sz="1600" b="0" i="0" dirty="0" err="1"/>
              <a:t>uitgeven</a:t>
            </a:r>
            <a:r>
              <a:rPr lang="en-US" sz="1600" b="0" i="0" dirty="0"/>
              <a:t>.</a:t>
            </a:r>
            <a:endParaRPr sz="1600" dirty="0"/>
          </a:p>
          <a:p>
            <a:pPr marL="285750" lvl="0" indent="-285750" algn="l" rtl="0">
              <a:lnSpc>
                <a:spcPct val="100000"/>
              </a:lnSpc>
              <a:spcBef>
                <a:spcPts val="600"/>
              </a:spcBef>
              <a:spcAft>
                <a:spcPts val="0"/>
              </a:spcAft>
              <a:buClr>
                <a:srgbClr val="D12477"/>
              </a:buClr>
              <a:buSzPts val="1600"/>
              <a:buFont typeface="Arial"/>
              <a:buChar char="●"/>
            </a:pPr>
            <a:r>
              <a:rPr lang="en-US" sz="1600" dirty="0"/>
              <a:t>Meta </a:t>
            </a:r>
            <a:r>
              <a:rPr lang="en-US" sz="1600" dirty="0" err="1"/>
              <a:t>toont</a:t>
            </a:r>
            <a:r>
              <a:rPr lang="en-US" sz="1600" dirty="0"/>
              <a:t> je </a:t>
            </a:r>
            <a:r>
              <a:rPr lang="en-US" sz="1600" dirty="0" err="1"/>
              <a:t>meteen</a:t>
            </a:r>
            <a:r>
              <a:rPr lang="en-US" sz="1600" dirty="0"/>
              <a:t> het </a:t>
            </a:r>
            <a:r>
              <a:rPr lang="en-US" sz="1600" dirty="0" err="1"/>
              <a:t>geschatte</a:t>
            </a:r>
            <a:r>
              <a:rPr lang="en-US" sz="1600" dirty="0"/>
              <a:t> </a:t>
            </a:r>
            <a:r>
              <a:rPr lang="en-US" sz="1600" dirty="0" err="1"/>
              <a:t>resultaat</a:t>
            </a:r>
            <a:r>
              <a:rPr lang="en-US" sz="1600" dirty="0"/>
              <a:t> (</a:t>
            </a:r>
            <a:r>
              <a:rPr lang="en-US" sz="1600" dirty="0" err="1"/>
              <a:t>vertoningen</a:t>
            </a:r>
            <a:r>
              <a:rPr lang="en-US" sz="1600" dirty="0"/>
              <a:t>, </a:t>
            </a:r>
            <a:r>
              <a:rPr lang="en-US" sz="1600" dirty="0" err="1"/>
              <a:t>klikken</a:t>
            </a:r>
            <a:r>
              <a:rPr lang="en-US" sz="1600" dirty="0"/>
              <a:t>) </a:t>
            </a:r>
            <a:r>
              <a:rPr lang="en-US" sz="1600" dirty="0" err="1"/>
              <a:t>dat</a:t>
            </a:r>
            <a:r>
              <a:rPr lang="en-US" sz="1600" dirty="0"/>
              <a:t> met </a:t>
            </a:r>
            <a:r>
              <a:rPr lang="en-US" sz="1600" dirty="0" err="1"/>
              <a:t>dit</a:t>
            </a:r>
            <a:r>
              <a:rPr lang="en-US" sz="1600" dirty="0"/>
              <a:t> budget is </a:t>
            </a:r>
            <a:r>
              <a:rPr lang="en-US" sz="1600" dirty="0" err="1"/>
              <a:t>bereikt</a:t>
            </a:r>
            <a:r>
              <a:rPr lang="en-US" sz="1600" dirty="0"/>
              <a:t>.</a:t>
            </a:r>
            <a:endParaRPr dirty="0"/>
          </a:p>
          <a:p>
            <a:pPr marL="285750" lvl="0" indent="-285750" algn="l" rtl="0">
              <a:lnSpc>
                <a:spcPct val="100000"/>
              </a:lnSpc>
              <a:spcBef>
                <a:spcPts val="600"/>
              </a:spcBef>
              <a:spcAft>
                <a:spcPts val="0"/>
              </a:spcAft>
              <a:buClr>
                <a:srgbClr val="D12477"/>
              </a:buClr>
              <a:buSzPts val="1600"/>
              <a:buFont typeface="Arial"/>
              <a:buChar char="●"/>
            </a:pPr>
            <a:r>
              <a:rPr lang="en-US" sz="1600" b="0" i="0" dirty="0"/>
              <a:t>Je </a:t>
            </a:r>
            <a:r>
              <a:rPr lang="en-US" sz="1600" b="0" i="0" dirty="0" err="1"/>
              <a:t>stelt</a:t>
            </a:r>
            <a:r>
              <a:rPr lang="en-US" sz="1600" b="0" i="0" dirty="0"/>
              <a:t> </a:t>
            </a:r>
            <a:r>
              <a:rPr lang="en-US" sz="1600" b="0" i="0" dirty="0" err="1"/>
              <a:t>ook</a:t>
            </a:r>
            <a:r>
              <a:rPr lang="en-US" sz="1600" b="0" i="0" dirty="0"/>
              <a:t> </a:t>
            </a:r>
            <a:r>
              <a:rPr lang="en-US" sz="1600" b="0" i="0" dirty="0" err="1"/>
              <a:t>een</a:t>
            </a:r>
            <a:r>
              <a:rPr lang="en-US" sz="1600" b="0" i="0" dirty="0"/>
              <a:t> bod in - het </a:t>
            </a:r>
            <a:r>
              <a:rPr lang="en-US" sz="1600" b="0" i="0" dirty="0" err="1"/>
              <a:t>maximale</a:t>
            </a:r>
            <a:r>
              <a:rPr lang="en-US" sz="1600" b="0" i="0" dirty="0"/>
              <a:t> </a:t>
            </a:r>
            <a:r>
              <a:rPr lang="en-US" sz="1600" b="0" i="0" dirty="0" err="1"/>
              <a:t>bedrag</a:t>
            </a:r>
            <a:r>
              <a:rPr lang="en-US" sz="1600" b="0" i="0" dirty="0"/>
              <a:t> </a:t>
            </a:r>
            <a:r>
              <a:rPr lang="en-US" sz="1600" b="0" i="0" dirty="0" err="1"/>
              <a:t>dat</a:t>
            </a:r>
            <a:r>
              <a:rPr lang="en-US" sz="1600" b="0" i="0" dirty="0"/>
              <a:t> je </a:t>
            </a:r>
            <a:r>
              <a:rPr lang="en-US" sz="1600" b="0" i="0" dirty="0" err="1"/>
              <a:t>bereid</a:t>
            </a:r>
            <a:r>
              <a:rPr lang="en-US" sz="1600" b="0" i="0" dirty="0"/>
              <a:t> bent </a:t>
            </a:r>
            <a:r>
              <a:rPr lang="en-US" sz="1600" b="0" i="0" dirty="0" err="1"/>
              <a:t>te</a:t>
            </a:r>
            <a:r>
              <a:rPr lang="en-US" sz="1600" b="0" i="0" dirty="0"/>
              <a:t> </a:t>
            </a:r>
            <a:r>
              <a:rPr lang="en-US" sz="1600" b="0" i="0" dirty="0" err="1"/>
              <a:t>betalen</a:t>
            </a:r>
            <a:r>
              <a:rPr lang="en-US" sz="1600" b="0" i="0" dirty="0"/>
              <a:t> </a:t>
            </a:r>
            <a:r>
              <a:rPr lang="en-US" sz="1600" b="0" i="0" dirty="0" err="1"/>
              <a:t>als</a:t>
            </a:r>
            <a:r>
              <a:rPr lang="en-US" sz="1600" b="0" i="0" dirty="0"/>
              <a:t> </a:t>
            </a:r>
            <a:r>
              <a:rPr lang="en-US" sz="1600" b="0" i="0" dirty="0" err="1"/>
              <a:t>iemand</a:t>
            </a:r>
            <a:r>
              <a:rPr lang="en-US" sz="1600" b="0" i="0" dirty="0"/>
              <a:t> je </a:t>
            </a:r>
            <a:r>
              <a:rPr lang="en-US" sz="1600" b="0" i="0" dirty="0" err="1"/>
              <a:t>advertentie</a:t>
            </a:r>
            <a:r>
              <a:rPr lang="en-US" sz="1600" b="0" i="0" dirty="0"/>
              <a:t> </a:t>
            </a:r>
            <a:r>
              <a:rPr lang="en-US" sz="1600" b="0" i="0" dirty="0" err="1"/>
              <a:t>ziet</a:t>
            </a:r>
            <a:r>
              <a:rPr lang="en-US" sz="1600" b="0" i="0" dirty="0"/>
              <a:t> of de </a:t>
            </a:r>
            <a:r>
              <a:rPr lang="en-US" sz="1600" b="0" i="0" dirty="0" err="1"/>
              <a:t>gewenste</a:t>
            </a:r>
            <a:r>
              <a:rPr lang="en-US" sz="1600" b="0" i="0" dirty="0"/>
              <a:t> </a:t>
            </a:r>
            <a:r>
              <a:rPr lang="en-US" sz="1600" b="0" i="0" dirty="0" err="1"/>
              <a:t>actie</a:t>
            </a:r>
            <a:r>
              <a:rPr lang="en-US" sz="1600" b="0" i="0" dirty="0"/>
              <a:t> </a:t>
            </a:r>
            <a:r>
              <a:rPr lang="en-US" sz="1600" b="0" i="0" dirty="0" err="1"/>
              <a:t>uitvoert</a:t>
            </a:r>
            <a:r>
              <a:rPr lang="en-US" sz="1600" b="0" i="0" dirty="0"/>
              <a:t>.</a:t>
            </a:r>
            <a:endParaRPr sz="1600" dirty="0"/>
          </a:p>
          <a:p>
            <a:pPr marL="285750" lvl="0" indent="-285750" algn="l" rtl="0">
              <a:lnSpc>
                <a:spcPct val="100000"/>
              </a:lnSpc>
              <a:spcBef>
                <a:spcPts val="600"/>
              </a:spcBef>
              <a:spcAft>
                <a:spcPts val="0"/>
              </a:spcAft>
              <a:buClr>
                <a:srgbClr val="D12477"/>
              </a:buClr>
              <a:buSzPts val="1600"/>
              <a:buFont typeface="Arial"/>
              <a:buChar char="●"/>
            </a:pPr>
            <a:r>
              <a:rPr lang="en-US" sz="1600" b="0" i="0" dirty="0"/>
              <a:t>Je </a:t>
            </a:r>
            <a:r>
              <a:rPr lang="en-US" sz="1600" b="0" i="0" dirty="0" err="1"/>
              <a:t>betaalt</a:t>
            </a:r>
            <a:r>
              <a:rPr lang="en-US" sz="1600" b="0" i="0" dirty="0"/>
              <a:t> </a:t>
            </a:r>
            <a:r>
              <a:rPr lang="en-US" sz="1600" b="0" i="0" dirty="0" err="1"/>
              <a:t>voor</a:t>
            </a:r>
            <a:r>
              <a:rPr lang="en-US" sz="1600" b="0" i="0" dirty="0"/>
              <a:t> de </a:t>
            </a:r>
            <a:r>
              <a:rPr lang="en-US" sz="1600" b="0" i="0" dirty="0" err="1"/>
              <a:t>resultaten</a:t>
            </a:r>
            <a:r>
              <a:rPr lang="en-US" sz="1600" b="0" i="0" dirty="0"/>
              <a:t> (</a:t>
            </a:r>
            <a:r>
              <a:rPr lang="en-US" sz="1600" b="0" i="0" dirty="0" err="1"/>
              <a:t>vertoningen</a:t>
            </a:r>
            <a:r>
              <a:rPr lang="en-US" sz="1600" b="0" i="0" dirty="0"/>
              <a:t>, </a:t>
            </a:r>
            <a:r>
              <a:rPr lang="en-US" sz="1600" b="0" i="0" dirty="0" err="1"/>
              <a:t>klikken</a:t>
            </a:r>
            <a:r>
              <a:rPr lang="en-US" sz="1600" b="0" i="0" dirty="0"/>
              <a:t>, </a:t>
            </a:r>
            <a:r>
              <a:rPr lang="en-US" sz="1600" b="0" i="0" dirty="0" err="1"/>
              <a:t>conversies</a:t>
            </a:r>
            <a:r>
              <a:rPr lang="en-US" sz="1600" b="0" i="0" dirty="0"/>
              <a:t>)</a:t>
            </a:r>
            <a:endParaRPr dirty="0"/>
          </a:p>
          <a:p>
            <a:pPr marL="285750" lvl="0" indent="-285750" algn="l" rtl="0">
              <a:lnSpc>
                <a:spcPct val="100000"/>
              </a:lnSpc>
              <a:spcBef>
                <a:spcPts val="600"/>
              </a:spcBef>
              <a:spcAft>
                <a:spcPts val="0"/>
              </a:spcAft>
              <a:buClr>
                <a:srgbClr val="D12477"/>
              </a:buClr>
              <a:buSzPts val="1600"/>
              <a:buFont typeface="Arial"/>
              <a:buChar char="●"/>
            </a:pPr>
            <a:r>
              <a:rPr lang="en-US" sz="1600" dirty="0"/>
              <a:t>Het budget </a:t>
            </a:r>
            <a:r>
              <a:rPr lang="en-US" sz="1600" dirty="0" err="1"/>
              <a:t>kan</a:t>
            </a:r>
            <a:r>
              <a:rPr lang="en-US" sz="1600" dirty="0"/>
              <a:t> op elk moment </a:t>
            </a:r>
            <a:r>
              <a:rPr lang="en-US" sz="1600" dirty="0" err="1"/>
              <a:t>worden</a:t>
            </a:r>
            <a:r>
              <a:rPr lang="en-US" sz="1600" dirty="0"/>
              <a:t> </a:t>
            </a:r>
            <a:r>
              <a:rPr lang="en-US" sz="1600" dirty="0" err="1"/>
              <a:t>gewijzigd</a:t>
            </a:r>
            <a:r>
              <a:rPr lang="en-US" sz="1600" dirty="0"/>
              <a:t>/</a:t>
            </a:r>
            <a:r>
              <a:rPr lang="en-US" sz="1600" dirty="0" err="1"/>
              <a:t>toegevoegd</a:t>
            </a:r>
            <a:r>
              <a:rPr lang="en-US" sz="1600" dirty="0"/>
              <a:t>.</a:t>
            </a:r>
            <a:endParaRPr dirty="0"/>
          </a:p>
          <a:p>
            <a:pPr marL="0" lvl="0" indent="0" algn="l" rtl="0">
              <a:lnSpc>
                <a:spcPct val="100000"/>
              </a:lnSpc>
              <a:spcBef>
                <a:spcPts val="0"/>
              </a:spcBef>
              <a:spcAft>
                <a:spcPts val="0"/>
              </a:spcAft>
              <a:buClr>
                <a:srgbClr val="161249"/>
              </a:buClr>
              <a:buSzPts val="1600"/>
              <a:buNone/>
            </a:pPr>
            <a:endParaRPr sz="1600" dirty="0"/>
          </a:p>
        </p:txBody>
      </p:sp>
      <p:pic>
        <p:nvPicPr>
          <p:cNvPr id="327" name="Google Shape;327;p24"/>
          <p:cNvPicPr preferRelativeResize="0"/>
          <p:nvPr/>
        </p:nvPicPr>
        <p:blipFill rotWithShape="1">
          <a:blip r:embed="rId3">
            <a:alphaModFix/>
          </a:blip>
          <a:srcRect t="17878"/>
          <a:stretch/>
        </p:blipFill>
        <p:spPr>
          <a:xfrm>
            <a:off x="5551215" y="962083"/>
            <a:ext cx="3283056" cy="3219333"/>
          </a:xfrm>
          <a:prstGeom prst="rect">
            <a:avLst/>
          </a:prstGeom>
          <a:noFill/>
          <a:ln w="38100" cap="flat" cmpd="sng">
            <a:solidFill>
              <a:srgbClr val="D12477"/>
            </a:solidFill>
            <a:prstDash val="solid"/>
            <a:round/>
            <a:headEnd type="none" w="sm" len="sm"/>
            <a:tailEnd type="none" w="sm" len="sm"/>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31"/>
        <p:cNvGrpSpPr/>
        <p:nvPr/>
      </p:nvGrpSpPr>
      <p:grpSpPr>
        <a:xfrm>
          <a:off x="0" y="0"/>
          <a:ext cx="0" cy="0"/>
          <a:chOff x="0" y="0"/>
          <a:chExt cx="0" cy="0"/>
        </a:xfrm>
      </p:grpSpPr>
      <p:sp>
        <p:nvSpPr>
          <p:cNvPr id="332" name="Google Shape;332;p25"/>
          <p:cNvSpPr txBox="1">
            <a:spLocks noGrp="1"/>
          </p:cNvSpPr>
          <p:nvPr>
            <p:ph type="title"/>
          </p:nvPr>
        </p:nvSpPr>
        <p:spPr>
          <a:xfrm>
            <a:off x="406459" y="-199984"/>
            <a:ext cx="5601234"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D12477"/>
              </a:buClr>
              <a:buSzPts val="3300"/>
              <a:buFont typeface="Arial"/>
              <a:buNone/>
            </a:pPr>
            <a:r>
              <a:rPr lang="en-US">
                <a:solidFill>
                  <a:srgbClr val="D12477"/>
                </a:solidFill>
              </a:rPr>
              <a:t>Stap 4 </a:t>
            </a:r>
            <a:r>
              <a:rPr lang="en-US"/>
              <a:t>- publiek definiëren</a:t>
            </a:r>
            <a:endParaRPr/>
          </a:p>
        </p:txBody>
      </p:sp>
      <p:sp>
        <p:nvSpPr>
          <p:cNvPr id="333" name="Google Shape;333;p25"/>
          <p:cNvSpPr txBox="1">
            <a:spLocks noGrp="1"/>
          </p:cNvSpPr>
          <p:nvPr>
            <p:ph type="body" idx="1"/>
          </p:nvPr>
        </p:nvSpPr>
        <p:spPr>
          <a:xfrm>
            <a:off x="406450" y="846550"/>
            <a:ext cx="4669800" cy="36195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rgbClr val="D12477"/>
              </a:buClr>
              <a:buSzPts val="1800"/>
              <a:buNone/>
            </a:pPr>
            <a:r>
              <a:rPr lang="en-US" sz="1800" b="1" i="0" dirty="0" err="1">
                <a:solidFill>
                  <a:srgbClr val="D12477"/>
                </a:solidFill>
              </a:rPr>
              <a:t>Jij</a:t>
            </a:r>
            <a:r>
              <a:rPr lang="en-US" sz="1800" b="1" i="0" dirty="0">
                <a:solidFill>
                  <a:srgbClr val="D12477"/>
                </a:solidFill>
              </a:rPr>
              <a:t> </a:t>
            </a:r>
            <a:r>
              <a:rPr lang="en-US" sz="1800" b="1" i="0" dirty="0" err="1">
                <a:solidFill>
                  <a:srgbClr val="D12477"/>
                </a:solidFill>
              </a:rPr>
              <a:t>bepaalt</a:t>
            </a:r>
            <a:r>
              <a:rPr lang="en-US" sz="1800" b="1" i="0" dirty="0">
                <a:solidFill>
                  <a:srgbClr val="D12477"/>
                </a:solidFill>
              </a:rPr>
              <a:t> </a:t>
            </a:r>
            <a:r>
              <a:rPr lang="en-US" sz="1800" b="1" i="0" dirty="0" err="1">
                <a:solidFill>
                  <a:srgbClr val="D12477"/>
                </a:solidFill>
              </a:rPr>
              <a:t>wie</a:t>
            </a:r>
            <a:r>
              <a:rPr lang="en-US" sz="1800" b="1" i="0" dirty="0">
                <a:solidFill>
                  <a:srgbClr val="D12477"/>
                </a:solidFill>
              </a:rPr>
              <a:t> je </a:t>
            </a:r>
            <a:r>
              <a:rPr lang="en-US" sz="1800" b="1" i="0" dirty="0" err="1">
                <a:solidFill>
                  <a:srgbClr val="D12477"/>
                </a:solidFill>
              </a:rPr>
              <a:t>advertentie</a:t>
            </a:r>
            <a:r>
              <a:rPr lang="en-US" sz="1800" b="1" i="0" dirty="0">
                <a:solidFill>
                  <a:srgbClr val="D12477"/>
                </a:solidFill>
              </a:rPr>
              <a:t> </a:t>
            </a:r>
            <a:r>
              <a:rPr lang="en-US" sz="1800" b="1" i="0" dirty="0" err="1">
                <a:solidFill>
                  <a:srgbClr val="D12477"/>
                </a:solidFill>
              </a:rPr>
              <a:t>te</a:t>
            </a:r>
            <a:r>
              <a:rPr lang="en-US" sz="1800" b="1" i="0" dirty="0">
                <a:solidFill>
                  <a:srgbClr val="D12477"/>
                </a:solidFill>
              </a:rPr>
              <a:t> </a:t>
            </a:r>
            <a:r>
              <a:rPr lang="en-US" sz="1800" b="1" i="0" dirty="0" err="1">
                <a:solidFill>
                  <a:srgbClr val="D12477"/>
                </a:solidFill>
              </a:rPr>
              <a:t>zien</a:t>
            </a:r>
            <a:r>
              <a:rPr lang="en-US" sz="1800" b="1" i="0" dirty="0">
                <a:solidFill>
                  <a:srgbClr val="D12477"/>
                </a:solidFill>
              </a:rPr>
              <a:t> </a:t>
            </a:r>
            <a:r>
              <a:rPr lang="en-US" sz="1800" b="1" i="0" dirty="0" err="1">
                <a:solidFill>
                  <a:srgbClr val="D12477"/>
                </a:solidFill>
              </a:rPr>
              <a:t>krijgt</a:t>
            </a:r>
            <a:r>
              <a:rPr lang="en-US" sz="1800" b="1" i="0" dirty="0">
                <a:solidFill>
                  <a:srgbClr val="D12477"/>
                </a:solidFill>
              </a:rPr>
              <a:t> </a:t>
            </a:r>
            <a:r>
              <a:rPr lang="en-US" sz="1800" b="1" i="0" dirty="0" err="1">
                <a:solidFill>
                  <a:srgbClr val="D12477"/>
                </a:solidFill>
              </a:rPr>
              <a:t>en</a:t>
            </a:r>
            <a:r>
              <a:rPr lang="en-US" sz="1800" b="1" i="0" dirty="0">
                <a:solidFill>
                  <a:srgbClr val="D12477"/>
                </a:solidFill>
              </a:rPr>
              <a:t> </a:t>
            </a:r>
            <a:r>
              <a:rPr lang="en-US" sz="1800" b="1" i="0" dirty="0" err="1">
                <a:solidFill>
                  <a:srgbClr val="D12477"/>
                </a:solidFill>
              </a:rPr>
              <a:t>waar</a:t>
            </a:r>
            <a:r>
              <a:rPr lang="en-US" sz="1800" b="1" i="0" dirty="0">
                <a:solidFill>
                  <a:srgbClr val="D12477"/>
                </a:solidFill>
              </a:rPr>
              <a:t>.</a:t>
            </a:r>
            <a:endParaRPr sz="1600" dirty="0"/>
          </a:p>
          <a:p>
            <a:pPr marL="285750" lvl="0" indent="-285750" algn="l" rtl="0">
              <a:lnSpc>
                <a:spcPct val="100000"/>
              </a:lnSpc>
              <a:spcBef>
                <a:spcPts val="600"/>
              </a:spcBef>
              <a:spcAft>
                <a:spcPts val="0"/>
              </a:spcAft>
              <a:buClr>
                <a:srgbClr val="D12477"/>
              </a:buClr>
              <a:buSzPts val="1600"/>
              <a:buFont typeface="Noto Sans Symbols"/>
              <a:buChar char="⮚"/>
            </a:pPr>
            <a:r>
              <a:rPr lang="en-US" sz="1600" b="1" i="0" dirty="0" err="1">
                <a:solidFill>
                  <a:srgbClr val="D12477"/>
                </a:solidFill>
              </a:rPr>
              <a:t>Creëer</a:t>
            </a:r>
            <a:r>
              <a:rPr lang="en-US" sz="1600" b="1" i="0" dirty="0">
                <a:solidFill>
                  <a:srgbClr val="D12477"/>
                </a:solidFill>
              </a:rPr>
              <a:t> het online </a:t>
            </a:r>
            <a:r>
              <a:rPr lang="en-US" sz="1600" b="1" i="0" dirty="0" err="1">
                <a:solidFill>
                  <a:srgbClr val="D12477"/>
                </a:solidFill>
              </a:rPr>
              <a:t>publiek</a:t>
            </a:r>
            <a:r>
              <a:rPr lang="en-US" sz="1600" b="1" i="0" dirty="0">
                <a:solidFill>
                  <a:srgbClr val="D12477"/>
                </a:solidFill>
              </a:rPr>
              <a:t> </a:t>
            </a:r>
            <a:r>
              <a:rPr lang="en-US" sz="1600" b="0" i="0" dirty="0"/>
              <a:t>op basis van de </a:t>
            </a:r>
            <a:r>
              <a:rPr lang="en-US" sz="1600" b="0" i="0" dirty="0" err="1"/>
              <a:t>kenmerken</a:t>
            </a:r>
            <a:r>
              <a:rPr lang="en-US" sz="1600" b="0" i="0" dirty="0"/>
              <a:t> van </a:t>
            </a:r>
            <a:r>
              <a:rPr lang="en-US" sz="1600" b="0" i="0" dirty="0" err="1"/>
              <a:t>wie</a:t>
            </a:r>
            <a:r>
              <a:rPr lang="en-US" sz="1600" b="0" i="0" dirty="0"/>
              <a:t> je </a:t>
            </a:r>
            <a:r>
              <a:rPr lang="en-US" sz="1600" b="0" i="0" dirty="0" err="1"/>
              <a:t>je</a:t>
            </a:r>
            <a:r>
              <a:rPr lang="en-US" sz="1600" b="0" i="0" dirty="0"/>
              <a:t> </a:t>
            </a:r>
            <a:r>
              <a:rPr lang="en-US" sz="1600" b="0" i="0" dirty="0" err="1"/>
              <a:t>advertentie</a:t>
            </a:r>
            <a:r>
              <a:rPr lang="en-US" sz="1600" b="0" i="0" dirty="0"/>
              <a:t> wilt laten </a:t>
            </a:r>
            <a:r>
              <a:rPr lang="en-US" sz="1600" b="0" i="0" dirty="0" err="1"/>
              <a:t>zien</a:t>
            </a:r>
            <a:r>
              <a:rPr lang="en-US" sz="1600" b="0" i="0" dirty="0"/>
              <a:t> </a:t>
            </a:r>
            <a:r>
              <a:rPr lang="en-US" sz="1600" b="0" i="0" dirty="0" err="1"/>
              <a:t>en</a:t>
            </a:r>
            <a:r>
              <a:rPr lang="en-US" sz="1600" b="0" i="0" dirty="0"/>
              <a:t> </a:t>
            </a:r>
            <a:r>
              <a:rPr lang="en-US" sz="1600" b="0" i="0" dirty="0" err="1"/>
              <a:t>verfijn</a:t>
            </a:r>
            <a:r>
              <a:rPr lang="en-US" sz="1600" b="0" i="0" dirty="0"/>
              <a:t> het </a:t>
            </a:r>
            <a:r>
              <a:rPr lang="en-US" sz="1600" b="0" i="0" dirty="0" err="1"/>
              <a:t>publiek</a:t>
            </a:r>
            <a:r>
              <a:rPr lang="en-US" sz="1600" b="0" i="0" dirty="0"/>
              <a:t> van je </a:t>
            </a:r>
            <a:r>
              <a:rPr lang="en-US" sz="1600" b="0" i="0" dirty="0" err="1"/>
              <a:t>advertentie</a:t>
            </a:r>
            <a:r>
              <a:rPr lang="en-US" sz="1600" b="0" i="0" dirty="0"/>
              <a:t> op basis van interesses, </a:t>
            </a:r>
            <a:r>
              <a:rPr lang="en-US" sz="1600" b="0" i="0" dirty="0" err="1"/>
              <a:t>geslacht</a:t>
            </a:r>
            <a:r>
              <a:rPr lang="en-US" sz="1600" b="0" i="0" dirty="0"/>
              <a:t> of </a:t>
            </a:r>
            <a:r>
              <a:rPr lang="en-US" sz="1600" b="0" i="0" dirty="0" err="1"/>
              <a:t>locatie</a:t>
            </a:r>
            <a:r>
              <a:rPr lang="en-US" sz="1600" b="0" i="0" dirty="0"/>
              <a:t>. </a:t>
            </a:r>
            <a:endParaRPr sz="1600" b="0" i="0" dirty="0"/>
          </a:p>
          <a:p>
            <a:pPr marL="285750" lvl="0" indent="-285750" algn="l" rtl="0">
              <a:lnSpc>
                <a:spcPct val="100000"/>
              </a:lnSpc>
              <a:spcBef>
                <a:spcPts val="600"/>
              </a:spcBef>
              <a:spcAft>
                <a:spcPts val="0"/>
              </a:spcAft>
              <a:buClr>
                <a:srgbClr val="D12477"/>
              </a:buClr>
              <a:buSzPts val="1600"/>
              <a:buFont typeface="Noto Sans Symbols"/>
              <a:buChar char="⮚"/>
            </a:pPr>
            <a:r>
              <a:rPr lang="en-US" sz="1600" b="1" i="0" dirty="0" err="1">
                <a:solidFill>
                  <a:srgbClr val="D12477"/>
                </a:solidFill>
              </a:rPr>
              <a:t>Gebruik</a:t>
            </a:r>
            <a:r>
              <a:rPr lang="en-US" sz="1600" b="1" i="0" dirty="0">
                <a:solidFill>
                  <a:srgbClr val="D12477"/>
                </a:solidFill>
              </a:rPr>
              <a:t> </a:t>
            </a:r>
            <a:r>
              <a:rPr lang="en-US" sz="1600" b="1" i="0" dirty="0" err="1">
                <a:solidFill>
                  <a:srgbClr val="D12477"/>
                </a:solidFill>
              </a:rPr>
              <a:t>advertentietargeting</a:t>
            </a:r>
            <a:r>
              <a:rPr lang="en-US" sz="1600" b="1" i="0" dirty="0">
                <a:solidFill>
                  <a:srgbClr val="D12477"/>
                </a:solidFill>
              </a:rPr>
              <a:t> </a:t>
            </a:r>
            <a:r>
              <a:rPr lang="en-US" sz="1600" b="0" i="0" dirty="0"/>
              <a:t>om de </a:t>
            </a:r>
            <a:r>
              <a:rPr lang="en-US" sz="1600" b="0" i="0" dirty="0" err="1"/>
              <a:t>mensen</a:t>
            </a:r>
            <a:r>
              <a:rPr lang="en-US" sz="1600" b="0" i="0" dirty="0"/>
              <a:t> </a:t>
            </a:r>
            <a:r>
              <a:rPr lang="en-US" sz="1600" b="0" i="0" dirty="0" err="1"/>
              <a:t>te</a:t>
            </a:r>
            <a:r>
              <a:rPr lang="en-US" sz="1600" b="0" i="0" dirty="0"/>
              <a:t> </a:t>
            </a:r>
            <a:r>
              <a:rPr lang="en-US" sz="1600" b="0" i="0" dirty="0" err="1"/>
              <a:t>vinden</a:t>
            </a:r>
            <a:r>
              <a:rPr lang="en-US" sz="1600" b="0" i="0" dirty="0"/>
              <a:t> die </a:t>
            </a:r>
            <a:r>
              <a:rPr lang="en-US" sz="1600" b="0" i="0" dirty="0" err="1"/>
              <a:t>waarschijnlijk</a:t>
            </a:r>
            <a:r>
              <a:rPr lang="en-US" sz="1600" b="0" i="0" dirty="0"/>
              <a:t> </a:t>
            </a:r>
            <a:r>
              <a:rPr lang="en-US" sz="1600" b="0" i="0" dirty="0" err="1"/>
              <a:t>actie</a:t>
            </a:r>
            <a:r>
              <a:rPr lang="en-US" sz="1600" b="0" i="0" dirty="0"/>
              <a:t> </a:t>
            </a:r>
            <a:r>
              <a:rPr lang="en-US" sz="1600" b="0" i="0" dirty="0" err="1"/>
              <a:t>zullen</a:t>
            </a:r>
            <a:r>
              <a:rPr lang="en-US" sz="1600" b="0" i="0" dirty="0"/>
              <a:t> </a:t>
            </a:r>
            <a:r>
              <a:rPr lang="en-US" sz="1600" b="0" i="0" dirty="0" err="1"/>
              <a:t>ondernemen</a:t>
            </a:r>
            <a:r>
              <a:rPr lang="en-US" sz="1600" b="0" i="0" dirty="0"/>
              <a:t>. </a:t>
            </a:r>
            <a:r>
              <a:rPr lang="en-US" sz="1600" b="0" i="0" dirty="0" err="1"/>
              <a:t>Zodra</a:t>
            </a:r>
            <a:r>
              <a:rPr lang="en-US" sz="1600" b="0" i="0" dirty="0"/>
              <a:t> je </a:t>
            </a:r>
            <a:r>
              <a:rPr lang="en-US" sz="1600" b="0" i="0" dirty="0" err="1"/>
              <a:t>advertentie</a:t>
            </a:r>
            <a:r>
              <a:rPr lang="en-US" sz="1600" b="0" i="0" dirty="0"/>
              <a:t> </a:t>
            </a:r>
            <a:r>
              <a:rPr lang="en-US" sz="1600" b="0" i="0" dirty="0" err="1"/>
              <a:t>begint</a:t>
            </a:r>
            <a:r>
              <a:rPr lang="en-US" sz="1600" b="0" i="0" dirty="0"/>
              <a:t> </a:t>
            </a:r>
            <a:r>
              <a:rPr lang="en-US" sz="1600" b="0" i="0" dirty="0" err="1"/>
              <a:t>te</a:t>
            </a:r>
            <a:r>
              <a:rPr lang="en-US" sz="1600" b="0" i="0" dirty="0"/>
              <a:t> </a:t>
            </a:r>
            <a:r>
              <a:rPr lang="en-US" sz="1600" b="0" i="0" dirty="0" err="1"/>
              <a:t>lopen</a:t>
            </a:r>
            <a:r>
              <a:rPr lang="en-US" sz="1600" b="0" i="0" dirty="0"/>
              <a:t>, </a:t>
            </a:r>
            <a:r>
              <a:rPr lang="en-US" sz="1600" b="0" i="0" dirty="0" err="1"/>
              <a:t>zal</a:t>
            </a:r>
            <a:r>
              <a:rPr lang="en-US" sz="1600" b="0" i="0" dirty="0"/>
              <a:t> Meta </a:t>
            </a:r>
            <a:r>
              <a:rPr lang="en-US" sz="1600" b="0" i="0" dirty="0" err="1"/>
              <a:t>leren</a:t>
            </a:r>
            <a:r>
              <a:rPr lang="en-US" sz="1600" b="0" i="0" dirty="0"/>
              <a:t> </a:t>
            </a:r>
            <a:r>
              <a:rPr lang="en-US" sz="1600" b="0" i="0" dirty="0" err="1"/>
              <a:t>wie</a:t>
            </a:r>
            <a:r>
              <a:rPr lang="en-US" sz="1600" b="0" i="0" dirty="0"/>
              <a:t> </a:t>
            </a:r>
            <a:r>
              <a:rPr lang="en-US" sz="1600" b="0" i="0" dirty="0" err="1"/>
              <a:t>ermee</a:t>
            </a:r>
            <a:r>
              <a:rPr lang="en-US" sz="1600" b="0" i="0" dirty="0"/>
              <a:t> in contact </a:t>
            </a:r>
            <a:r>
              <a:rPr lang="en-US" sz="1600" b="0" i="0" dirty="0" err="1"/>
              <a:t>komt</a:t>
            </a:r>
            <a:r>
              <a:rPr lang="en-US" sz="1600" b="0" i="0" dirty="0"/>
              <a:t> </a:t>
            </a:r>
            <a:r>
              <a:rPr lang="en-US" sz="1600" b="0" i="0" dirty="0" err="1"/>
              <a:t>en</a:t>
            </a:r>
            <a:r>
              <a:rPr lang="en-US" sz="1600" b="0" i="0" dirty="0"/>
              <a:t> </a:t>
            </a:r>
            <a:r>
              <a:rPr lang="en-US" sz="1600" b="0" i="0" dirty="0" err="1"/>
              <a:t>na</a:t>
            </a:r>
            <a:r>
              <a:rPr lang="en-US" sz="1600" b="0" i="0" dirty="0"/>
              <a:t> </a:t>
            </a:r>
            <a:r>
              <a:rPr lang="en-US" sz="1600" b="0" i="0" dirty="0" err="1"/>
              <a:t>verloop</a:t>
            </a:r>
            <a:r>
              <a:rPr lang="en-US" sz="1600" b="0" i="0" dirty="0"/>
              <a:t> van </a:t>
            </a:r>
            <a:r>
              <a:rPr lang="en-US" sz="1600" b="0" i="0" dirty="0" err="1"/>
              <a:t>tijd</a:t>
            </a:r>
            <a:r>
              <a:rPr lang="en-US" sz="1600" b="0" i="0" dirty="0"/>
              <a:t> je </a:t>
            </a:r>
            <a:r>
              <a:rPr lang="en-US" sz="1600" b="0" i="0" dirty="0" err="1"/>
              <a:t>publiek</a:t>
            </a:r>
            <a:r>
              <a:rPr lang="en-US" sz="1600" b="0" i="0" dirty="0"/>
              <a:t> </a:t>
            </a:r>
            <a:r>
              <a:rPr lang="en-US" sz="1600" b="0" i="0" dirty="0" err="1"/>
              <a:t>verkleinen</a:t>
            </a:r>
            <a:r>
              <a:rPr lang="en-US" sz="1600" b="0" i="0" dirty="0"/>
              <a:t> </a:t>
            </a:r>
            <a:r>
              <a:rPr lang="en-US" sz="1600" b="0" i="0" dirty="0" err="1"/>
              <a:t>zodat</a:t>
            </a:r>
            <a:r>
              <a:rPr lang="en-US" sz="1600" b="0" i="0" dirty="0"/>
              <a:t> je </a:t>
            </a:r>
            <a:r>
              <a:rPr lang="en-US" sz="1600" b="0" i="0" dirty="0" err="1"/>
              <a:t>meer</a:t>
            </a:r>
            <a:r>
              <a:rPr lang="en-US" sz="1600" b="0" i="0" dirty="0"/>
              <a:t> van de </a:t>
            </a:r>
            <a:r>
              <a:rPr lang="en-US" sz="1600" b="0" i="0" dirty="0" err="1"/>
              <a:t>juiste</a:t>
            </a:r>
            <a:r>
              <a:rPr lang="en-US" sz="1600" b="0" i="0" dirty="0"/>
              <a:t> </a:t>
            </a:r>
            <a:r>
              <a:rPr lang="en-US" sz="1600" b="0" i="0" dirty="0" err="1"/>
              <a:t>mensen</a:t>
            </a:r>
            <a:r>
              <a:rPr lang="en-US" sz="1600" b="0" i="0" dirty="0"/>
              <a:t> </a:t>
            </a:r>
            <a:r>
              <a:rPr lang="en-US" sz="1600" b="0" i="0" dirty="0" err="1"/>
              <a:t>bereikt</a:t>
            </a:r>
            <a:r>
              <a:rPr lang="en-US" sz="1600" b="0" i="0" dirty="0"/>
              <a:t>.</a:t>
            </a:r>
            <a:endParaRPr dirty="0"/>
          </a:p>
          <a:p>
            <a:pPr marL="0" lvl="0" indent="0" algn="l" rtl="0">
              <a:lnSpc>
                <a:spcPct val="90000"/>
              </a:lnSpc>
              <a:spcBef>
                <a:spcPts val="750"/>
              </a:spcBef>
              <a:spcAft>
                <a:spcPts val="0"/>
              </a:spcAft>
              <a:buClr>
                <a:srgbClr val="161249"/>
              </a:buClr>
              <a:buSzPts val="1600"/>
              <a:buNone/>
            </a:pPr>
            <a:endParaRPr sz="1600" dirty="0">
              <a:solidFill>
                <a:srgbClr val="344854"/>
              </a:solidFill>
            </a:endParaRPr>
          </a:p>
          <a:p>
            <a:pPr marL="0" lvl="0" indent="0" algn="l" rtl="0">
              <a:lnSpc>
                <a:spcPct val="90000"/>
              </a:lnSpc>
              <a:spcBef>
                <a:spcPts val="750"/>
              </a:spcBef>
              <a:spcAft>
                <a:spcPts val="0"/>
              </a:spcAft>
              <a:buClr>
                <a:srgbClr val="161249"/>
              </a:buClr>
              <a:buSzPts val="1600"/>
              <a:buNone/>
            </a:pPr>
            <a:endParaRPr sz="1600" dirty="0">
              <a:solidFill>
                <a:srgbClr val="344854"/>
              </a:solidFill>
            </a:endParaRPr>
          </a:p>
          <a:p>
            <a:pPr marL="0" lvl="0" indent="0" algn="l" rtl="0">
              <a:lnSpc>
                <a:spcPct val="90000"/>
              </a:lnSpc>
              <a:spcBef>
                <a:spcPts val="750"/>
              </a:spcBef>
              <a:spcAft>
                <a:spcPts val="0"/>
              </a:spcAft>
              <a:buClr>
                <a:srgbClr val="161249"/>
              </a:buClr>
              <a:buSzPts val="1600"/>
              <a:buNone/>
            </a:pPr>
            <a:endParaRPr sz="1600" dirty="0">
              <a:solidFill>
                <a:srgbClr val="344854"/>
              </a:solidFill>
            </a:endParaRPr>
          </a:p>
        </p:txBody>
      </p:sp>
      <p:pic>
        <p:nvPicPr>
          <p:cNvPr id="334" name="Google Shape;334;p25"/>
          <p:cNvPicPr preferRelativeResize="0"/>
          <p:nvPr/>
        </p:nvPicPr>
        <p:blipFill rotWithShape="1">
          <a:blip r:embed="rId3">
            <a:alphaModFix/>
          </a:blip>
          <a:srcRect t="12137"/>
          <a:stretch/>
        </p:blipFill>
        <p:spPr>
          <a:xfrm>
            <a:off x="5365335" y="837437"/>
            <a:ext cx="3466209" cy="3535365"/>
          </a:xfrm>
          <a:prstGeom prst="rect">
            <a:avLst/>
          </a:prstGeom>
          <a:noFill/>
          <a:ln w="38100" cap="flat" cmpd="sng">
            <a:solidFill>
              <a:srgbClr val="D12477"/>
            </a:solidFill>
            <a:prstDash val="solid"/>
            <a:round/>
            <a:headEnd type="none" w="sm" len="sm"/>
            <a:tailEnd type="none" w="sm" len="sm"/>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38"/>
        <p:cNvGrpSpPr/>
        <p:nvPr/>
      </p:nvGrpSpPr>
      <p:grpSpPr>
        <a:xfrm>
          <a:off x="0" y="0"/>
          <a:ext cx="0" cy="0"/>
          <a:chOff x="0" y="0"/>
          <a:chExt cx="0" cy="0"/>
        </a:xfrm>
      </p:grpSpPr>
      <p:sp>
        <p:nvSpPr>
          <p:cNvPr id="339" name="Google Shape;339;p26"/>
          <p:cNvSpPr txBox="1">
            <a:spLocks noGrp="1"/>
          </p:cNvSpPr>
          <p:nvPr>
            <p:ph type="title" idx="4294967295"/>
          </p:nvPr>
        </p:nvSpPr>
        <p:spPr>
          <a:xfrm>
            <a:off x="504825" y="605466"/>
            <a:ext cx="4593157" cy="552450"/>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rgbClr val="D12477"/>
              </a:buClr>
              <a:buSzPts val="3300"/>
              <a:buFont typeface="Arial"/>
              <a:buNone/>
            </a:pPr>
            <a:r>
              <a:rPr lang="en-US">
                <a:solidFill>
                  <a:srgbClr val="D12477"/>
                </a:solidFill>
              </a:rPr>
              <a:t>Stap 5 </a:t>
            </a:r>
            <a:r>
              <a:rPr lang="en-US"/>
              <a:t>- upload je </a:t>
            </a:r>
            <a:br>
              <a:rPr lang="en-US"/>
            </a:br>
            <a:r>
              <a:rPr lang="en-US"/>
              <a:t>creatieve activa</a:t>
            </a:r>
            <a:endParaRPr/>
          </a:p>
        </p:txBody>
      </p:sp>
      <p:sp>
        <p:nvSpPr>
          <p:cNvPr id="340" name="Google Shape;340;p26"/>
          <p:cNvSpPr txBox="1">
            <a:spLocks noGrp="1"/>
          </p:cNvSpPr>
          <p:nvPr>
            <p:ph type="body" idx="4294967295"/>
          </p:nvPr>
        </p:nvSpPr>
        <p:spPr>
          <a:xfrm>
            <a:off x="504825" y="1328109"/>
            <a:ext cx="4203908" cy="29337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rgbClr val="D12477"/>
              </a:buClr>
              <a:buSzPts val="1800"/>
              <a:buNone/>
            </a:pPr>
            <a:r>
              <a:rPr lang="en-US" sz="1800" b="1" i="0">
                <a:solidFill>
                  <a:srgbClr val="D12477"/>
                </a:solidFill>
              </a:rPr>
              <a:t>Nu bepaal je hoe je advertentie eruit moet zien.</a:t>
            </a:r>
            <a:endParaRPr/>
          </a:p>
          <a:p>
            <a:pPr marL="171450" lvl="0" indent="-171450" algn="l" rtl="0">
              <a:lnSpc>
                <a:spcPct val="100000"/>
              </a:lnSpc>
              <a:spcBef>
                <a:spcPts val="1200"/>
              </a:spcBef>
              <a:spcAft>
                <a:spcPts val="0"/>
              </a:spcAft>
              <a:buClr>
                <a:srgbClr val="D12477"/>
              </a:buClr>
              <a:buSzPts val="1600"/>
              <a:buFont typeface="Arial"/>
              <a:buChar char="●"/>
            </a:pPr>
            <a:r>
              <a:rPr lang="en-US" sz="1600" b="0" i="0"/>
              <a:t>Je kunt tekst, afbeeldingen en video's gebruiken om de aandacht van mensen te trekken. </a:t>
            </a:r>
            <a:endParaRPr sz="1600"/>
          </a:p>
          <a:p>
            <a:pPr marL="171450" lvl="0" indent="-171450" algn="l" rtl="0">
              <a:lnSpc>
                <a:spcPct val="100000"/>
              </a:lnSpc>
              <a:spcBef>
                <a:spcPts val="1200"/>
              </a:spcBef>
              <a:spcAft>
                <a:spcPts val="0"/>
              </a:spcAft>
              <a:buClr>
                <a:srgbClr val="D12477"/>
              </a:buClr>
              <a:buSzPts val="1600"/>
              <a:buFont typeface="Arial"/>
              <a:buChar char="●"/>
            </a:pPr>
            <a:r>
              <a:rPr lang="en-US" sz="1600" b="0" i="0"/>
              <a:t>Selecteer een advertentie-indeling (een enkele afbeelding of video, carrousel of verzameling).</a:t>
            </a:r>
            <a:endParaRPr/>
          </a:p>
          <a:p>
            <a:pPr marL="171450" lvl="0" indent="-171450" algn="l" rtl="0">
              <a:lnSpc>
                <a:spcPct val="100000"/>
              </a:lnSpc>
              <a:spcBef>
                <a:spcPts val="1200"/>
              </a:spcBef>
              <a:spcAft>
                <a:spcPts val="0"/>
              </a:spcAft>
              <a:buClr>
                <a:srgbClr val="D12477"/>
              </a:buClr>
              <a:buSzPts val="1600"/>
              <a:buFont typeface="Arial"/>
              <a:buChar char="●"/>
            </a:pPr>
            <a:r>
              <a:rPr lang="en-US" sz="1600" b="0" i="0"/>
              <a:t>Kies de gewenste media en upload deze naar het media-archief. </a:t>
            </a:r>
            <a:endParaRPr/>
          </a:p>
        </p:txBody>
      </p:sp>
      <p:pic>
        <p:nvPicPr>
          <p:cNvPr id="341" name="Google Shape;341;p26"/>
          <p:cNvPicPr preferRelativeResize="0"/>
          <p:nvPr/>
        </p:nvPicPr>
        <p:blipFill rotWithShape="1">
          <a:blip r:embed="rId3">
            <a:alphaModFix/>
          </a:blip>
          <a:srcRect l="3308" t="10760" r="2063"/>
          <a:stretch/>
        </p:blipFill>
        <p:spPr>
          <a:xfrm>
            <a:off x="5097982" y="735013"/>
            <a:ext cx="3701671" cy="4119892"/>
          </a:xfrm>
          <a:prstGeom prst="rect">
            <a:avLst/>
          </a:prstGeom>
          <a:noFill/>
          <a:ln w="38100" cap="flat" cmpd="sng">
            <a:solidFill>
              <a:srgbClr val="D12477"/>
            </a:solidFill>
            <a:prstDash val="solid"/>
            <a:round/>
            <a:headEnd type="none" w="sm" len="sm"/>
            <a:tailEnd type="none" w="sm" len="sm"/>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45"/>
        <p:cNvGrpSpPr/>
        <p:nvPr/>
      </p:nvGrpSpPr>
      <p:grpSpPr>
        <a:xfrm>
          <a:off x="0" y="0"/>
          <a:ext cx="0" cy="0"/>
          <a:chOff x="0" y="0"/>
          <a:chExt cx="0" cy="0"/>
        </a:xfrm>
      </p:grpSpPr>
      <p:sp>
        <p:nvSpPr>
          <p:cNvPr id="346" name="Google Shape;346;p28"/>
          <p:cNvSpPr txBox="1">
            <a:spLocks noGrp="1"/>
          </p:cNvSpPr>
          <p:nvPr>
            <p:ph type="ctrTitle" idx="4294967295"/>
          </p:nvPr>
        </p:nvSpPr>
        <p:spPr>
          <a:xfrm>
            <a:off x="336545" y="144863"/>
            <a:ext cx="6742632" cy="576263"/>
          </a:xfrm>
          <a:prstGeom prst="rect">
            <a:avLst/>
          </a:prstGeom>
          <a:no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chemeClr val="dk1"/>
              </a:buClr>
              <a:buSzPts val="2400"/>
              <a:buFont typeface="PT Sans"/>
              <a:buNone/>
            </a:pPr>
            <a:r>
              <a:rPr lang="en-US" sz="3200" b="1" i="0" u="none" strike="noStrike" cap="none" dirty="0" err="1">
                <a:solidFill>
                  <a:srgbClr val="161249"/>
                </a:solidFill>
                <a:latin typeface="Arial"/>
                <a:ea typeface="Arial"/>
                <a:cs typeface="Arial"/>
                <a:sym typeface="Arial"/>
              </a:rPr>
              <a:t>Elementen</a:t>
            </a:r>
            <a:r>
              <a:rPr lang="en-US" sz="3200" b="1" i="0" u="none" strike="noStrike" cap="none" dirty="0">
                <a:solidFill>
                  <a:srgbClr val="161249"/>
                </a:solidFill>
                <a:latin typeface="Arial"/>
                <a:ea typeface="Arial"/>
                <a:cs typeface="Arial"/>
                <a:sym typeface="Arial"/>
              </a:rPr>
              <a:t> van </a:t>
            </a:r>
            <a:r>
              <a:rPr lang="en-US" sz="3200" b="1" i="0" u="none" strike="noStrike" cap="none" dirty="0" err="1">
                <a:solidFill>
                  <a:srgbClr val="161249"/>
                </a:solidFill>
                <a:latin typeface="Arial"/>
                <a:ea typeface="Arial"/>
                <a:cs typeface="Arial"/>
                <a:sym typeface="Arial"/>
              </a:rPr>
              <a:t>een</a:t>
            </a:r>
            <a:r>
              <a:rPr lang="en-US" sz="3200" b="1" i="0" u="none" strike="noStrike" cap="none" dirty="0">
                <a:solidFill>
                  <a:srgbClr val="161249"/>
                </a:solidFill>
                <a:latin typeface="Arial"/>
                <a:ea typeface="Arial"/>
                <a:cs typeface="Arial"/>
                <a:sym typeface="Arial"/>
              </a:rPr>
              <a:t> Facebook-</a:t>
            </a:r>
            <a:r>
              <a:rPr lang="en-US" sz="3200" b="1" i="0" u="none" strike="noStrike" cap="none" dirty="0" err="1">
                <a:solidFill>
                  <a:srgbClr val="161249"/>
                </a:solidFill>
                <a:latin typeface="Arial"/>
                <a:ea typeface="Arial"/>
                <a:cs typeface="Arial"/>
                <a:sym typeface="Arial"/>
              </a:rPr>
              <a:t>advertentie</a:t>
            </a:r>
            <a:endParaRPr sz="3200" b="1" i="0" u="none" strike="noStrike" cap="none" dirty="0">
              <a:solidFill>
                <a:srgbClr val="161249"/>
              </a:solidFill>
              <a:latin typeface="Arial"/>
              <a:ea typeface="Arial"/>
              <a:cs typeface="Arial"/>
              <a:sym typeface="Arial"/>
            </a:endParaRPr>
          </a:p>
        </p:txBody>
      </p:sp>
      <p:pic>
        <p:nvPicPr>
          <p:cNvPr id="347" name="Google Shape;347;p28" descr="Lähes täydellinen Facebook-mainonta -opas 2022 | Karoliina Behm"/>
          <p:cNvPicPr preferRelativeResize="0"/>
          <p:nvPr/>
        </p:nvPicPr>
        <p:blipFill rotWithShape="1">
          <a:blip r:embed="rId3">
            <a:alphaModFix/>
          </a:blip>
          <a:srcRect r="8549"/>
          <a:stretch/>
        </p:blipFill>
        <p:spPr>
          <a:xfrm>
            <a:off x="4117752" y="912904"/>
            <a:ext cx="4809343" cy="3279229"/>
          </a:xfrm>
          <a:prstGeom prst="rect">
            <a:avLst/>
          </a:prstGeom>
          <a:noFill/>
          <a:ln w="38100" cap="flat" cmpd="sng">
            <a:solidFill>
              <a:srgbClr val="D12477"/>
            </a:solidFill>
            <a:prstDash val="solid"/>
            <a:round/>
            <a:headEnd type="none" w="sm" len="sm"/>
            <a:tailEnd type="none" w="sm" len="sm"/>
          </a:ln>
        </p:spPr>
      </p:pic>
      <p:sp>
        <p:nvSpPr>
          <p:cNvPr id="348" name="Google Shape;348;p28"/>
          <p:cNvSpPr txBox="1"/>
          <p:nvPr/>
        </p:nvSpPr>
        <p:spPr>
          <a:xfrm>
            <a:off x="259896" y="1179478"/>
            <a:ext cx="3661565" cy="3300873"/>
          </a:xfrm>
          <a:prstGeom prst="rect">
            <a:avLst/>
          </a:prstGeom>
          <a:noFill/>
          <a:ln>
            <a:noFill/>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US" sz="1400" b="1" i="0" u="none" strike="noStrike" cap="none" dirty="0">
                <a:solidFill>
                  <a:srgbClr val="D12477"/>
                </a:solidFill>
                <a:latin typeface="Arial"/>
                <a:ea typeface="Arial"/>
                <a:cs typeface="Arial"/>
                <a:sym typeface="Arial"/>
              </a:rPr>
              <a:t>1. </a:t>
            </a:r>
            <a:r>
              <a:rPr lang="en-US" sz="1400" b="1" i="0" u="none" strike="noStrike" cap="none" dirty="0" err="1">
                <a:solidFill>
                  <a:srgbClr val="D12477"/>
                </a:solidFill>
                <a:latin typeface="Arial"/>
                <a:ea typeface="Arial"/>
                <a:cs typeface="Arial"/>
                <a:sym typeface="Arial"/>
              </a:rPr>
              <a:t>Titel</a:t>
            </a:r>
            <a:r>
              <a:rPr lang="en-US" sz="1400" b="1" i="0" u="none" strike="noStrike" cap="none" dirty="0">
                <a:solidFill>
                  <a:srgbClr val="D12477"/>
                </a:solidFill>
                <a:latin typeface="Arial"/>
                <a:ea typeface="Arial"/>
                <a:cs typeface="Arial"/>
                <a:sym typeface="Arial"/>
              </a:rPr>
              <a:t> </a:t>
            </a:r>
            <a:r>
              <a:rPr lang="en-US" sz="1400" b="0" i="0" u="none" strike="noStrike" cap="none" dirty="0">
                <a:solidFill>
                  <a:srgbClr val="D12477"/>
                </a:solidFill>
                <a:latin typeface="Arial"/>
                <a:ea typeface="Arial"/>
                <a:cs typeface="Arial"/>
                <a:sym typeface="Arial"/>
              </a:rPr>
              <a:t>- </a:t>
            </a:r>
            <a:r>
              <a:rPr lang="en-US" sz="1400" b="0" i="0" u="none" strike="noStrike" cap="none" dirty="0" err="1">
                <a:solidFill>
                  <a:srgbClr val="212121"/>
                </a:solidFill>
                <a:latin typeface="Arial"/>
                <a:ea typeface="Arial"/>
                <a:cs typeface="Arial"/>
                <a:sym typeface="Arial"/>
              </a:rPr>
              <a:t>verwijs</a:t>
            </a:r>
            <a:r>
              <a:rPr lang="en-US" sz="1400" b="0" i="0" u="none" strike="noStrike" cap="none" dirty="0">
                <a:solidFill>
                  <a:srgbClr val="212121"/>
                </a:solidFill>
                <a:latin typeface="Arial"/>
                <a:ea typeface="Arial"/>
                <a:cs typeface="Arial"/>
                <a:sym typeface="Arial"/>
              </a:rPr>
              <a:t> </a:t>
            </a:r>
            <a:r>
              <a:rPr lang="en-US" sz="1400" b="0" i="0" u="none" strike="noStrike" cap="none" dirty="0" err="1">
                <a:solidFill>
                  <a:srgbClr val="212121"/>
                </a:solidFill>
                <a:latin typeface="Arial"/>
                <a:ea typeface="Arial"/>
                <a:cs typeface="Arial"/>
                <a:sym typeface="Arial"/>
              </a:rPr>
              <a:t>naar</a:t>
            </a:r>
            <a:r>
              <a:rPr lang="en-US" sz="1400" b="0" i="0" u="none" strike="noStrike" cap="none" dirty="0">
                <a:solidFill>
                  <a:srgbClr val="212121"/>
                </a:solidFill>
                <a:latin typeface="Arial"/>
                <a:ea typeface="Arial"/>
                <a:cs typeface="Arial"/>
                <a:sym typeface="Arial"/>
              </a:rPr>
              <a:t> de </a:t>
            </a:r>
            <a:r>
              <a:rPr lang="en-US" sz="1400" b="0" i="0" u="none" strike="noStrike" cap="none" dirty="0" err="1">
                <a:solidFill>
                  <a:srgbClr val="212121"/>
                </a:solidFill>
                <a:latin typeface="Arial"/>
                <a:ea typeface="Arial"/>
                <a:cs typeface="Arial"/>
                <a:sym typeface="Arial"/>
              </a:rPr>
              <a:t>voordelen</a:t>
            </a:r>
            <a:r>
              <a:rPr lang="en-US" sz="1400" b="0" i="0" u="none" strike="noStrike" cap="none" dirty="0">
                <a:solidFill>
                  <a:srgbClr val="212121"/>
                </a:solidFill>
                <a:latin typeface="Arial"/>
                <a:ea typeface="Arial"/>
                <a:cs typeface="Arial"/>
                <a:sym typeface="Arial"/>
              </a:rPr>
              <a:t> die de </a:t>
            </a:r>
            <a:r>
              <a:rPr lang="en-US" sz="1400" b="0" i="0" u="none" strike="noStrike" cap="none" dirty="0" err="1">
                <a:solidFill>
                  <a:srgbClr val="212121"/>
                </a:solidFill>
                <a:latin typeface="Arial"/>
                <a:ea typeface="Arial"/>
                <a:cs typeface="Arial"/>
                <a:sym typeface="Arial"/>
              </a:rPr>
              <a:t>klant</a:t>
            </a:r>
            <a:r>
              <a:rPr lang="en-US" sz="1400" b="0" i="0" u="none" strike="noStrike" cap="none" dirty="0">
                <a:solidFill>
                  <a:srgbClr val="212121"/>
                </a:solidFill>
                <a:latin typeface="Arial"/>
                <a:ea typeface="Arial"/>
                <a:cs typeface="Arial"/>
                <a:sym typeface="Arial"/>
              </a:rPr>
              <a:t> </a:t>
            </a:r>
            <a:r>
              <a:rPr lang="en-US" sz="1400" b="0" i="0" u="none" strike="noStrike" cap="none" dirty="0" err="1">
                <a:solidFill>
                  <a:srgbClr val="212121"/>
                </a:solidFill>
                <a:latin typeface="Arial"/>
                <a:ea typeface="Arial"/>
                <a:cs typeface="Arial"/>
                <a:sym typeface="Arial"/>
              </a:rPr>
              <a:t>ontvangt</a:t>
            </a:r>
            <a:r>
              <a:rPr lang="en-US" sz="1400" b="0" i="0" u="none" strike="noStrike" cap="none" dirty="0">
                <a:solidFill>
                  <a:srgbClr val="212121"/>
                </a:solidFill>
                <a:latin typeface="Arial"/>
                <a:ea typeface="Arial"/>
                <a:cs typeface="Arial"/>
                <a:sym typeface="Arial"/>
              </a:rPr>
              <a:t>!</a:t>
            </a:r>
            <a:br>
              <a:rPr lang="en-US" sz="1400" b="0" i="0" u="none" strike="noStrike" cap="none" dirty="0">
                <a:solidFill>
                  <a:srgbClr val="212121"/>
                </a:solidFill>
                <a:latin typeface="Arial"/>
                <a:ea typeface="Arial"/>
                <a:cs typeface="Arial"/>
                <a:sym typeface="Arial"/>
              </a:rPr>
            </a:br>
            <a:r>
              <a:rPr lang="en-US" sz="1400" b="1" i="0" u="none" strike="noStrike" cap="none" dirty="0">
                <a:solidFill>
                  <a:srgbClr val="D12477"/>
                </a:solidFill>
                <a:latin typeface="Arial"/>
                <a:ea typeface="Arial"/>
                <a:cs typeface="Arial"/>
                <a:sym typeface="Arial"/>
              </a:rPr>
              <a:t>2. </a:t>
            </a:r>
            <a:r>
              <a:rPr lang="en-US" sz="1400" b="1" i="0" u="none" strike="noStrike" cap="none" dirty="0" err="1">
                <a:solidFill>
                  <a:srgbClr val="D12477"/>
                </a:solidFill>
                <a:latin typeface="Arial"/>
                <a:ea typeface="Arial"/>
                <a:cs typeface="Arial"/>
                <a:sym typeface="Arial"/>
              </a:rPr>
              <a:t>Advertentietekst</a:t>
            </a:r>
            <a:r>
              <a:rPr lang="en-US" sz="1400" b="1" i="0" u="none" strike="noStrike" cap="none" dirty="0">
                <a:solidFill>
                  <a:srgbClr val="D12477"/>
                </a:solidFill>
                <a:latin typeface="Arial"/>
                <a:ea typeface="Arial"/>
                <a:cs typeface="Arial"/>
                <a:sym typeface="Arial"/>
              </a:rPr>
              <a:t> </a:t>
            </a:r>
            <a:r>
              <a:rPr lang="en-US" sz="1400" b="0" i="0" u="none" strike="noStrike" cap="none" dirty="0">
                <a:solidFill>
                  <a:srgbClr val="D12477"/>
                </a:solidFill>
                <a:latin typeface="Arial"/>
                <a:ea typeface="Arial"/>
                <a:cs typeface="Arial"/>
                <a:sym typeface="Arial"/>
              </a:rPr>
              <a:t>- </a:t>
            </a:r>
            <a:r>
              <a:rPr lang="en-US" sz="1400" b="0" i="0" u="none" strike="noStrike" cap="none" dirty="0" err="1">
                <a:solidFill>
                  <a:srgbClr val="212121"/>
                </a:solidFill>
                <a:latin typeface="Arial"/>
                <a:ea typeface="Arial"/>
                <a:cs typeface="Arial"/>
                <a:sym typeface="Arial"/>
              </a:rPr>
              <a:t>beschrijf</a:t>
            </a:r>
            <a:r>
              <a:rPr lang="en-US" sz="1400" b="0" i="0" u="none" strike="noStrike" cap="none" dirty="0">
                <a:solidFill>
                  <a:srgbClr val="212121"/>
                </a:solidFill>
                <a:latin typeface="Arial"/>
                <a:ea typeface="Arial"/>
                <a:cs typeface="Arial"/>
                <a:sym typeface="Arial"/>
              </a:rPr>
              <a:t> de </a:t>
            </a:r>
            <a:r>
              <a:rPr lang="en-US" sz="1400" b="0" i="0" u="none" strike="noStrike" cap="none" dirty="0" err="1">
                <a:solidFill>
                  <a:srgbClr val="212121"/>
                </a:solidFill>
                <a:latin typeface="Arial"/>
                <a:ea typeface="Arial"/>
                <a:cs typeface="Arial"/>
                <a:sym typeface="Arial"/>
              </a:rPr>
              <a:t>voordelen</a:t>
            </a:r>
            <a:r>
              <a:rPr lang="en-US" sz="1400" b="0" i="0" u="none" strike="noStrike" cap="none" dirty="0">
                <a:solidFill>
                  <a:srgbClr val="212121"/>
                </a:solidFill>
                <a:latin typeface="Arial"/>
                <a:ea typeface="Arial"/>
                <a:cs typeface="Arial"/>
                <a:sym typeface="Arial"/>
              </a:rPr>
              <a:t> van je service - </a:t>
            </a:r>
            <a:r>
              <a:rPr lang="en-US" sz="1400" b="0" i="0" u="none" strike="noStrike" cap="none" dirty="0" err="1">
                <a:solidFill>
                  <a:srgbClr val="212121"/>
                </a:solidFill>
                <a:latin typeface="Arial"/>
                <a:ea typeface="Arial"/>
                <a:cs typeface="Arial"/>
                <a:sym typeface="Arial"/>
              </a:rPr>
              <a:t>voor</a:t>
            </a:r>
            <a:r>
              <a:rPr lang="en-US" sz="1400" b="0" i="0" u="none" strike="noStrike" cap="none" dirty="0">
                <a:solidFill>
                  <a:srgbClr val="212121"/>
                </a:solidFill>
                <a:latin typeface="Arial"/>
                <a:ea typeface="Arial"/>
                <a:cs typeface="Arial"/>
                <a:sym typeface="Arial"/>
              </a:rPr>
              <a:t> de </a:t>
            </a:r>
            <a:r>
              <a:rPr lang="en-US" sz="1400" b="0" i="0" u="none" strike="noStrike" cap="none" dirty="0" err="1">
                <a:solidFill>
                  <a:srgbClr val="212121"/>
                </a:solidFill>
                <a:latin typeface="Arial"/>
                <a:ea typeface="Arial"/>
                <a:cs typeface="Arial"/>
                <a:sym typeface="Arial"/>
              </a:rPr>
              <a:t>klant</a:t>
            </a:r>
            <a:r>
              <a:rPr lang="en-US" sz="1400" b="0" i="0" u="none" strike="noStrike" cap="none" dirty="0">
                <a:solidFill>
                  <a:srgbClr val="212121"/>
                </a:solidFill>
                <a:latin typeface="Arial"/>
                <a:ea typeface="Arial"/>
                <a:cs typeface="Arial"/>
                <a:sym typeface="Arial"/>
              </a:rPr>
              <a:t>!</a:t>
            </a:r>
            <a:br>
              <a:rPr lang="en-US" sz="1400" b="0" i="0" u="none" strike="noStrike" cap="none" dirty="0">
                <a:solidFill>
                  <a:srgbClr val="212121"/>
                </a:solidFill>
                <a:latin typeface="Arial"/>
                <a:ea typeface="Arial"/>
                <a:cs typeface="Arial"/>
                <a:sym typeface="Arial"/>
              </a:rPr>
            </a:br>
            <a:r>
              <a:rPr lang="en-US" sz="1400" b="1" i="0" u="none" strike="noStrike" cap="none" dirty="0">
                <a:solidFill>
                  <a:srgbClr val="D12477"/>
                </a:solidFill>
                <a:latin typeface="Arial"/>
                <a:ea typeface="Arial"/>
                <a:cs typeface="Arial"/>
                <a:sym typeface="Arial"/>
              </a:rPr>
              <a:t>3. </a:t>
            </a:r>
            <a:r>
              <a:rPr lang="en-US" sz="1400" b="1" i="0" u="none" strike="noStrike" cap="none" dirty="0" err="1">
                <a:solidFill>
                  <a:srgbClr val="D12477"/>
                </a:solidFill>
                <a:latin typeface="Arial"/>
                <a:ea typeface="Arial"/>
                <a:cs typeface="Arial"/>
                <a:sym typeface="Arial"/>
              </a:rPr>
              <a:t>Afbeelding</a:t>
            </a:r>
            <a:r>
              <a:rPr lang="en-US" sz="1400" b="1" i="0" u="none" strike="noStrike" cap="none" dirty="0">
                <a:solidFill>
                  <a:srgbClr val="D12477"/>
                </a:solidFill>
                <a:latin typeface="Arial"/>
                <a:ea typeface="Arial"/>
                <a:cs typeface="Arial"/>
                <a:sym typeface="Arial"/>
              </a:rPr>
              <a:t> </a:t>
            </a:r>
            <a:r>
              <a:rPr lang="en-US" sz="1400" b="0" i="0" u="none" strike="noStrike" cap="none" dirty="0">
                <a:solidFill>
                  <a:srgbClr val="D12477"/>
                </a:solidFill>
                <a:latin typeface="Arial"/>
                <a:ea typeface="Arial"/>
                <a:cs typeface="Arial"/>
                <a:sym typeface="Arial"/>
              </a:rPr>
              <a:t>- </a:t>
            </a:r>
            <a:r>
              <a:rPr lang="en-US" sz="1400" b="0" i="0" u="none" strike="noStrike" cap="none" dirty="0">
                <a:solidFill>
                  <a:srgbClr val="212121"/>
                </a:solidFill>
                <a:latin typeface="Arial"/>
                <a:ea typeface="Arial"/>
                <a:cs typeface="Arial"/>
                <a:sym typeface="Arial"/>
              </a:rPr>
              <a:t>de </a:t>
            </a:r>
            <a:r>
              <a:rPr lang="en-US" sz="1400" b="0" i="0" u="none" strike="noStrike" cap="none" dirty="0" err="1">
                <a:solidFill>
                  <a:srgbClr val="212121"/>
                </a:solidFill>
                <a:latin typeface="Arial"/>
                <a:ea typeface="Arial"/>
                <a:cs typeface="Arial"/>
                <a:sym typeface="Arial"/>
              </a:rPr>
              <a:t>afbeelding</a:t>
            </a:r>
            <a:r>
              <a:rPr lang="en-US" sz="1400" b="0" i="0" u="none" strike="noStrike" cap="none" dirty="0">
                <a:solidFill>
                  <a:srgbClr val="212121"/>
                </a:solidFill>
                <a:latin typeface="Arial"/>
                <a:ea typeface="Arial"/>
                <a:cs typeface="Arial"/>
                <a:sym typeface="Arial"/>
              </a:rPr>
              <a:t> </a:t>
            </a:r>
            <a:r>
              <a:rPr lang="en-US" sz="1400" b="0" i="0" u="none" strike="noStrike" cap="none" dirty="0" err="1">
                <a:solidFill>
                  <a:srgbClr val="212121"/>
                </a:solidFill>
                <a:latin typeface="Arial"/>
                <a:ea typeface="Arial"/>
                <a:cs typeface="Arial"/>
                <a:sym typeface="Arial"/>
              </a:rPr>
              <a:t>heeft</a:t>
            </a:r>
            <a:r>
              <a:rPr lang="en-US" sz="1400" b="0" i="0" u="none" strike="noStrike" cap="none" dirty="0">
                <a:solidFill>
                  <a:srgbClr val="212121"/>
                </a:solidFill>
                <a:latin typeface="Arial"/>
                <a:ea typeface="Arial"/>
                <a:cs typeface="Arial"/>
                <a:sym typeface="Arial"/>
              </a:rPr>
              <a:t> </a:t>
            </a:r>
            <a:r>
              <a:rPr lang="en-US" sz="1400" b="0" i="0" u="none" strike="noStrike" cap="none" dirty="0" err="1">
                <a:solidFill>
                  <a:srgbClr val="212121"/>
                </a:solidFill>
                <a:latin typeface="Arial"/>
                <a:ea typeface="Arial"/>
                <a:cs typeface="Arial"/>
                <a:sym typeface="Arial"/>
              </a:rPr>
              <a:t>een</a:t>
            </a:r>
            <a:r>
              <a:rPr lang="en-US" sz="1400" b="0" i="0" u="none" strike="noStrike" cap="none" dirty="0">
                <a:solidFill>
                  <a:srgbClr val="212121"/>
                </a:solidFill>
                <a:latin typeface="Arial"/>
                <a:ea typeface="Arial"/>
                <a:cs typeface="Arial"/>
                <a:sym typeface="Arial"/>
              </a:rPr>
              <a:t> </a:t>
            </a:r>
            <a:r>
              <a:rPr lang="en-US" sz="1400" b="0" i="0" u="none" strike="noStrike" cap="none" dirty="0" err="1">
                <a:solidFill>
                  <a:srgbClr val="212121"/>
                </a:solidFill>
                <a:latin typeface="Arial"/>
                <a:ea typeface="Arial"/>
                <a:cs typeface="Arial"/>
                <a:sym typeface="Arial"/>
              </a:rPr>
              <a:t>grote</a:t>
            </a:r>
            <a:r>
              <a:rPr lang="en-US" sz="1400" b="0" i="0" u="none" strike="noStrike" cap="none" dirty="0">
                <a:solidFill>
                  <a:srgbClr val="212121"/>
                </a:solidFill>
                <a:latin typeface="Arial"/>
                <a:ea typeface="Arial"/>
                <a:cs typeface="Arial"/>
                <a:sym typeface="Arial"/>
              </a:rPr>
              <a:t> </a:t>
            </a:r>
            <a:r>
              <a:rPr lang="en-US" sz="1400" b="0" i="0" u="none" strike="noStrike" cap="none" dirty="0" err="1">
                <a:solidFill>
                  <a:srgbClr val="212121"/>
                </a:solidFill>
                <a:latin typeface="Arial"/>
                <a:ea typeface="Arial"/>
                <a:cs typeface="Arial"/>
                <a:sym typeface="Arial"/>
              </a:rPr>
              <a:t>invloed</a:t>
            </a:r>
            <a:r>
              <a:rPr lang="en-US" sz="1400" b="0" i="0" u="none" strike="noStrike" cap="none" dirty="0">
                <a:solidFill>
                  <a:srgbClr val="212121"/>
                </a:solidFill>
                <a:latin typeface="Arial"/>
                <a:ea typeface="Arial"/>
                <a:cs typeface="Arial"/>
                <a:sym typeface="Arial"/>
              </a:rPr>
              <a:t> op de </a:t>
            </a:r>
            <a:r>
              <a:rPr lang="en-US" sz="1400" b="0" i="0" u="none" strike="noStrike" cap="none" dirty="0" err="1">
                <a:solidFill>
                  <a:srgbClr val="212121"/>
                </a:solidFill>
                <a:latin typeface="Arial"/>
                <a:ea typeface="Arial"/>
                <a:cs typeface="Arial"/>
                <a:sym typeface="Arial"/>
              </a:rPr>
              <a:t>functionaliteit</a:t>
            </a:r>
            <a:r>
              <a:rPr lang="en-US" sz="1400" b="0" i="0" u="none" strike="noStrike" cap="none" dirty="0">
                <a:solidFill>
                  <a:srgbClr val="212121"/>
                </a:solidFill>
                <a:latin typeface="Arial"/>
                <a:ea typeface="Arial"/>
                <a:cs typeface="Arial"/>
                <a:sym typeface="Arial"/>
              </a:rPr>
              <a:t> van de </a:t>
            </a:r>
            <a:r>
              <a:rPr lang="en-US" sz="1400" b="0" i="0" u="none" strike="noStrike" cap="none" dirty="0" err="1">
                <a:solidFill>
                  <a:srgbClr val="212121"/>
                </a:solidFill>
                <a:latin typeface="Arial"/>
                <a:ea typeface="Arial"/>
                <a:cs typeface="Arial"/>
                <a:sym typeface="Arial"/>
              </a:rPr>
              <a:t>advertentie</a:t>
            </a:r>
            <a:r>
              <a:rPr lang="en-US" sz="1400" b="0" i="0" u="none" strike="noStrike" cap="none" dirty="0">
                <a:solidFill>
                  <a:srgbClr val="212121"/>
                </a:solidFill>
                <a:latin typeface="Arial"/>
                <a:ea typeface="Arial"/>
                <a:cs typeface="Arial"/>
                <a:sym typeface="Arial"/>
              </a:rPr>
              <a:t> </a:t>
            </a:r>
            <a:r>
              <a:rPr lang="en-US" sz="1400" b="0" i="0" u="none" strike="noStrike" cap="none" dirty="0" err="1">
                <a:solidFill>
                  <a:srgbClr val="212121"/>
                </a:solidFill>
                <a:latin typeface="Arial"/>
                <a:ea typeface="Arial"/>
                <a:cs typeface="Arial"/>
                <a:sym typeface="Arial"/>
              </a:rPr>
              <a:t>en</a:t>
            </a:r>
            <a:r>
              <a:rPr lang="en-US" sz="1400" b="0" i="0" u="none" strike="noStrike" cap="none" dirty="0">
                <a:solidFill>
                  <a:srgbClr val="212121"/>
                </a:solidFill>
                <a:latin typeface="Arial"/>
                <a:ea typeface="Arial"/>
                <a:cs typeface="Arial"/>
                <a:sym typeface="Arial"/>
              </a:rPr>
              <a:t> de Facebook-</a:t>
            </a:r>
            <a:r>
              <a:rPr lang="en-US" sz="1400" b="0" i="0" u="none" strike="noStrike" cap="none" dirty="0" err="1">
                <a:solidFill>
                  <a:srgbClr val="212121"/>
                </a:solidFill>
                <a:latin typeface="Arial"/>
                <a:ea typeface="Arial"/>
                <a:cs typeface="Arial"/>
                <a:sym typeface="Arial"/>
              </a:rPr>
              <a:t>advertentie</a:t>
            </a:r>
            <a:r>
              <a:rPr lang="en-US" sz="1400" b="0" i="0" u="none" strike="noStrike" cap="none" dirty="0">
                <a:solidFill>
                  <a:srgbClr val="212121"/>
                </a:solidFill>
                <a:latin typeface="Arial"/>
                <a:ea typeface="Arial"/>
                <a:cs typeface="Arial"/>
                <a:sym typeface="Arial"/>
              </a:rPr>
              <a:t> </a:t>
            </a:r>
            <a:r>
              <a:rPr lang="en-US" sz="1400" b="0" i="0" u="none" strike="noStrike" cap="none" dirty="0" err="1">
                <a:solidFill>
                  <a:srgbClr val="212121"/>
                </a:solidFill>
                <a:latin typeface="Arial"/>
                <a:ea typeface="Arial"/>
                <a:cs typeface="Arial"/>
                <a:sym typeface="Arial"/>
              </a:rPr>
              <a:t>presteert</a:t>
            </a:r>
            <a:r>
              <a:rPr lang="en-US" sz="1400" b="0" i="0" u="none" strike="noStrike" cap="none" dirty="0">
                <a:solidFill>
                  <a:srgbClr val="212121"/>
                </a:solidFill>
                <a:latin typeface="Arial"/>
                <a:ea typeface="Arial"/>
                <a:cs typeface="Arial"/>
                <a:sym typeface="Arial"/>
              </a:rPr>
              <a:t> over het </a:t>
            </a:r>
            <a:r>
              <a:rPr lang="en-US" sz="1400" b="0" i="0" u="none" strike="noStrike" cap="none" dirty="0" err="1">
                <a:solidFill>
                  <a:srgbClr val="212121"/>
                </a:solidFill>
                <a:latin typeface="Arial"/>
                <a:ea typeface="Arial"/>
                <a:cs typeface="Arial"/>
                <a:sym typeface="Arial"/>
              </a:rPr>
              <a:t>algemeen</a:t>
            </a:r>
            <a:r>
              <a:rPr lang="en-US" sz="1400" b="0" i="0" u="none" strike="noStrike" cap="none" dirty="0">
                <a:solidFill>
                  <a:srgbClr val="212121"/>
                </a:solidFill>
                <a:latin typeface="Arial"/>
                <a:ea typeface="Arial"/>
                <a:cs typeface="Arial"/>
                <a:sym typeface="Arial"/>
              </a:rPr>
              <a:t> </a:t>
            </a:r>
            <a:r>
              <a:rPr lang="en-US" sz="1400" b="0" i="0" u="none" strike="noStrike" cap="none" dirty="0" err="1">
                <a:solidFill>
                  <a:srgbClr val="212121"/>
                </a:solidFill>
                <a:latin typeface="Arial"/>
                <a:ea typeface="Arial"/>
                <a:cs typeface="Arial"/>
                <a:sym typeface="Arial"/>
              </a:rPr>
              <a:t>beter</a:t>
            </a:r>
            <a:r>
              <a:rPr lang="en-US" sz="1400" b="0" i="0" u="none" strike="noStrike" cap="none" dirty="0">
                <a:solidFill>
                  <a:srgbClr val="212121"/>
                </a:solidFill>
                <a:latin typeface="Arial"/>
                <a:ea typeface="Arial"/>
                <a:cs typeface="Arial"/>
                <a:sym typeface="Arial"/>
              </a:rPr>
              <a:t> </a:t>
            </a:r>
            <a:r>
              <a:rPr lang="en-US" sz="1400" b="0" i="0" u="none" strike="noStrike" cap="none" dirty="0" err="1">
                <a:solidFill>
                  <a:srgbClr val="212121"/>
                </a:solidFill>
                <a:latin typeface="Arial"/>
                <a:ea typeface="Arial"/>
                <a:cs typeface="Arial"/>
                <a:sym typeface="Arial"/>
              </a:rPr>
              <a:t>als</a:t>
            </a:r>
            <a:r>
              <a:rPr lang="en-US" sz="1400" b="0" i="0" u="none" strike="noStrike" cap="none" dirty="0">
                <a:solidFill>
                  <a:srgbClr val="212121"/>
                </a:solidFill>
                <a:latin typeface="Arial"/>
                <a:ea typeface="Arial"/>
                <a:cs typeface="Arial"/>
                <a:sym typeface="Arial"/>
              </a:rPr>
              <a:t> je </a:t>
            </a:r>
            <a:r>
              <a:rPr lang="en-US" sz="1400" b="0" i="0" u="none" strike="noStrike" cap="none" dirty="0" err="1">
                <a:solidFill>
                  <a:srgbClr val="212121"/>
                </a:solidFill>
                <a:latin typeface="Arial"/>
                <a:ea typeface="Arial"/>
                <a:cs typeface="Arial"/>
                <a:sym typeface="Arial"/>
              </a:rPr>
              <a:t>afbeelding</a:t>
            </a:r>
            <a:r>
              <a:rPr lang="en-US" sz="1400" b="0" i="0" u="none" strike="noStrike" cap="none" dirty="0">
                <a:solidFill>
                  <a:srgbClr val="212121"/>
                </a:solidFill>
                <a:latin typeface="Arial"/>
                <a:ea typeface="Arial"/>
                <a:cs typeface="Arial"/>
                <a:sym typeface="Arial"/>
              </a:rPr>
              <a:t> </a:t>
            </a:r>
            <a:r>
              <a:rPr lang="en-US" sz="1400" b="0" i="0" u="none" strike="noStrike" cap="none" dirty="0" err="1">
                <a:solidFill>
                  <a:srgbClr val="212121"/>
                </a:solidFill>
                <a:latin typeface="Arial"/>
                <a:ea typeface="Arial"/>
                <a:cs typeface="Arial"/>
                <a:sym typeface="Arial"/>
              </a:rPr>
              <a:t>een</a:t>
            </a:r>
            <a:r>
              <a:rPr lang="en-US" sz="1400" b="0" i="0" u="none" strike="noStrike" cap="none" dirty="0">
                <a:solidFill>
                  <a:srgbClr val="212121"/>
                </a:solidFill>
                <a:latin typeface="Arial"/>
                <a:ea typeface="Arial"/>
                <a:cs typeface="Arial"/>
                <a:sym typeface="Arial"/>
              </a:rPr>
              <a:t> </a:t>
            </a:r>
            <a:r>
              <a:rPr lang="en-US" sz="1400" b="0" i="0" u="none" strike="noStrike" cap="none" dirty="0" err="1">
                <a:solidFill>
                  <a:srgbClr val="212121"/>
                </a:solidFill>
                <a:latin typeface="Arial"/>
                <a:ea typeface="Arial"/>
                <a:cs typeface="Arial"/>
                <a:sym typeface="Arial"/>
              </a:rPr>
              <a:t>menselijk</a:t>
            </a:r>
            <a:r>
              <a:rPr lang="en-US" sz="1400" b="0" i="0" u="none" strike="noStrike" cap="none" dirty="0">
                <a:solidFill>
                  <a:srgbClr val="212121"/>
                </a:solidFill>
                <a:latin typeface="Arial"/>
                <a:ea typeface="Arial"/>
                <a:cs typeface="Arial"/>
                <a:sym typeface="Arial"/>
              </a:rPr>
              <a:t> </a:t>
            </a:r>
            <a:r>
              <a:rPr lang="en-US" sz="1400" b="0" i="0" u="none" strike="noStrike" cap="none" dirty="0" err="1">
                <a:solidFill>
                  <a:srgbClr val="212121"/>
                </a:solidFill>
                <a:latin typeface="Arial"/>
                <a:ea typeface="Arial"/>
                <a:cs typeface="Arial"/>
                <a:sym typeface="Arial"/>
              </a:rPr>
              <a:t>gezicht</a:t>
            </a:r>
            <a:r>
              <a:rPr lang="en-US" sz="1400" b="0" i="0" u="none" strike="noStrike" cap="none" dirty="0">
                <a:solidFill>
                  <a:srgbClr val="212121"/>
                </a:solidFill>
                <a:latin typeface="Arial"/>
                <a:ea typeface="Arial"/>
                <a:cs typeface="Arial"/>
                <a:sym typeface="Arial"/>
              </a:rPr>
              <a:t> </a:t>
            </a:r>
            <a:r>
              <a:rPr lang="en-US" sz="1400" b="0" i="0" u="none" strike="noStrike" cap="none" dirty="0" err="1">
                <a:solidFill>
                  <a:srgbClr val="212121"/>
                </a:solidFill>
                <a:latin typeface="Arial"/>
                <a:ea typeface="Arial"/>
                <a:cs typeface="Arial"/>
                <a:sym typeface="Arial"/>
              </a:rPr>
              <a:t>heeft</a:t>
            </a:r>
            <a:r>
              <a:rPr lang="en-US" sz="1400" b="0" i="0" u="none" strike="noStrike" cap="none" dirty="0">
                <a:solidFill>
                  <a:srgbClr val="212121"/>
                </a:solidFill>
                <a:latin typeface="Arial"/>
                <a:ea typeface="Arial"/>
                <a:cs typeface="Arial"/>
                <a:sym typeface="Arial"/>
              </a:rPr>
              <a:t> </a:t>
            </a:r>
            <a:r>
              <a:rPr lang="en-US" sz="1400" b="0" i="0" u="none" strike="noStrike" cap="none" dirty="0" err="1">
                <a:solidFill>
                  <a:srgbClr val="212121"/>
                </a:solidFill>
                <a:latin typeface="Arial"/>
                <a:ea typeface="Arial"/>
                <a:cs typeface="Arial"/>
                <a:sym typeface="Arial"/>
              </a:rPr>
              <a:t>dat</a:t>
            </a:r>
            <a:r>
              <a:rPr lang="en-US" sz="1400" b="0" i="0" u="none" strike="noStrike" cap="none" dirty="0">
                <a:solidFill>
                  <a:srgbClr val="212121"/>
                </a:solidFill>
                <a:latin typeface="Arial"/>
                <a:ea typeface="Arial"/>
                <a:cs typeface="Arial"/>
                <a:sym typeface="Arial"/>
              </a:rPr>
              <a:t> </a:t>
            </a:r>
            <a:r>
              <a:rPr lang="en-US" sz="1400" b="0" i="0" u="none" strike="noStrike" cap="none" dirty="0" err="1">
                <a:solidFill>
                  <a:srgbClr val="212121"/>
                </a:solidFill>
                <a:latin typeface="Arial"/>
                <a:ea typeface="Arial"/>
                <a:cs typeface="Arial"/>
                <a:sym typeface="Arial"/>
              </a:rPr>
              <a:t>naar</a:t>
            </a:r>
            <a:r>
              <a:rPr lang="en-US" sz="1400" b="0" i="0" u="none" strike="noStrike" cap="none" dirty="0">
                <a:solidFill>
                  <a:srgbClr val="212121"/>
                </a:solidFill>
                <a:latin typeface="Arial"/>
                <a:ea typeface="Arial"/>
                <a:cs typeface="Arial"/>
                <a:sym typeface="Arial"/>
              </a:rPr>
              <a:t> de "camera" </a:t>
            </a:r>
            <a:r>
              <a:rPr lang="en-US" sz="1400" b="0" i="0" u="none" strike="noStrike" cap="none" dirty="0" err="1">
                <a:solidFill>
                  <a:srgbClr val="212121"/>
                </a:solidFill>
                <a:latin typeface="Arial"/>
                <a:ea typeface="Arial"/>
                <a:cs typeface="Arial"/>
                <a:sym typeface="Arial"/>
              </a:rPr>
              <a:t>kijkt</a:t>
            </a:r>
            <a:r>
              <a:rPr lang="en-US" sz="1400" b="0" i="0" u="none" strike="noStrike" cap="none" dirty="0">
                <a:solidFill>
                  <a:srgbClr val="212121"/>
                </a:solidFill>
                <a:latin typeface="Arial"/>
                <a:ea typeface="Arial"/>
                <a:cs typeface="Arial"/>
                <a:sym typeface="Arial"/>
              </a:rPr>
              <a:t>.</a:t>
            </a:r>
            <a:br>
              <a:rPr lang="en-US" sz="1400" b="0" i="0" u="none" strike="noStrike" cap="none" dirty="0">
                <a:solidFill>
                  <a:srgbClr val="212121"/>
                </a:solidFill>
                <a:latin typeface="Arial"/>
                <a:ea typeface="Arial"/>
                <a:cs typeface="Arial"/>
                <a:sym typeface="Arial"/>
              </a:rPr>
            </a:br>
            <a:r>
              <a:rPr lang="en-US" sz="1400" b="1" i="0" u="none" strike="noStrike" cap="none" dirty="0">
                <a:solidFill>
                  <a:srgbClr val="D12477"/>
                </a:solidFill>
                <a:latin typeface="Arial"/>
                <a:ea typeface="Arial"/>
                <a:cs typeface="Arial"/>
                <a:sym typeface="Arial"/>
              </a:rPr>
              <a:t>4. Link </a:t>
            </a:r>
            <a:r>
              <a:rPr lang="en-US" sz="1400" b="0" i="0" u="none" strike="noStrike" cap="none" dirty="0">
                <a:solidFill>
                  <a:srgbClr val="D12477"/>
                </a:solidFill>
                <a:latin typeface="Arial"/>
                <a:ea typeface="Arial"/>
                <a:cs typeface="Arial"/>
                <a:sym typeface="Arial"/>
              </a:rPr>
              <a:t>- </a:t>
            </a:r>
            <a:r>
              <a:rPr lang="en-US" sz="1400" b="0" i="0" u="none" strike="noStrike" cap="none" dirty="0" err="1">
                <a:solidFill>
                  <a:srgbClr val="212121"/>
                </a:solidFill>
                <a:latin typeface="Arial"/>
                <a:ea typeface="Arial"/>
                <a:cs typeface="Arial"/>
                <a:sym typeface="Arial"/>
              </a:rPr>
              <a:t>kies</a:t>
            </a:r>
            <a:r>
              <a:rPr lang="en-US" sz="1400" b="0" i="0" u="none" strike="noStrike" cap="none" dirty="0">
                <a:solidFill>
                  <a:srgbClr val="212121"/>
                </a:solidFill>
                <a:latin typeface="Arial"/>
                <a:ea typeface="Arial"/>
                <a:cs typeface="Arial"/>
                <a:sym typeface="Arial"/>
              </a:rPr>
              <a:t> </a:t>
            </a:r>
            <a:r>
              <a:rPr lang="en-US" sz="1400" b="0" i="0" u="none" strike="noStrike" cap="none" dirty="0" err="1">
                <a:solidFill>
                  <a:srgbClr val="212121"/>
                </a:solidFill>
                <a:latin typeface="Arial"/>
                <a:ea typeface="Arial"/>
                <a:cs typeface="Arial"/>
                <a:sym typeface="Arial"/>
              </a:rPr>
              <a:t>een</a:t>
            </a:r>
            <a:r>
              <a:rPr lang="en-US" sz="1400" b="0" i="0" u="none" strike="noStrike" cap="none" dirty="0">
                <a:solidFill>
                  <a:srgbClr val="212121"/>
                </a:solidFill>
                <a:latin typeface="Arial"/>
                <a:ea typeface="Arial"/>
                <a:cs typeface="Arial"/>
                <a:sym typeface="Arial"/>
              </a:rPr>
              <a:t> </a:t>
            </a:r>
            <a:r>
              <a:rPr lang="en-US" sz="1400" b="0" i="0" u="none" strike="noStrike" cap="none" dirty="0" err="1">
                <a:solidFill>
                  <a:srgbClr val="212121"/>
                </a:solidFill>
                <a:latin typeface="Arial"/>
                <a:ea typeface="Arial"/>
                <a:cs typeface="Arial"/>
                <a:sym typeface="Arial"/>
              </a:rPr>
              <a:t>aantrekkelijke</a:t>
            </a:r>
            <a:r>
              <a:rPr lang="en-US" sz="1400" b="0" i="0" u="none" strike="noStrike" cap="none" dirty="0">
                <a:solidFill>
                  <a:srgbClr val="212121"/>
                </a:solidFill>
                <a:latin typeface="Arial"/>
                <a:ea typeface="Arial"/>
                <a:cs typeface="Arial"/>
                <a:sym typeface="Arial"/>
              </a:rPr>
              <a:t> </a:t>
            </a:r>
            <a:r>
              <a:rPr lang="en-US" sz="1400" b="0" i="0" u="none" strike="noStrike" cap="none" dirty="0" err="1">
                <a:solidFill>
                  <a:srgbClr val="212121"/>
                </a:solidFill>
                <a:latin typeface="Arial"/>
                <a:ea typeface="Arial"/>
                <a:cs typeface="Arial"/>
                <a:sym typeface="Arial"/>
              </a:rPr>
              <a:t>en</a:t>
            </a:r>
            <a:r>
              <a:rPr lang="en-US" sz="1400" b="0" i="0" u="none" strike="noStrike" cap="none" dirty="0">
                <a:solidFill>
                  <a:srgbClr val="212121"/>
                </a:solidFill>
                <a:latin typeface="Arial"/>
                <a:ea typeface="Arial"/>
                <a:cs typeface="Arial"/>
                <a:sym typeface="Arial"/>
              </a:rPr>
              <a:t> </a:t>
            </a:r>
            <a:r>
              <a:rPr lang="en-US" sz="1400" b="0" i="0" u="none" strike="noStrike" cap="none" dirty="0" err="1">
                <a:solidFill>
                  <a:srgbClr val="212121"/>
                </a:solidFill>
                <a:latin typeface="Arial"/>
                <a:ea typeface="Arial"/>
                <a:cs typeface="Arial"/>
                <a:sym typeface="Arial"/>
              </a:rPr>
              <a:t>korte</a:t>
            </a:r>
            <a:r>
              <a:rPr lang="en-US" sz="1400" b="0" i="0" u="none" strike="noStrike" cap="none" dirty="0">
                <a:solidFill>
                  <a:srgbClr val="212121"/>
                </a:solidFill>
                <a:latin typeface="Arial"/>
                <a:ea typeface="Arial"/>
                <a:cs typeface="Arial"/>
                <a:sym typeface="Arial"/>
              </a:rPr>
              <a:t> </a:t>
            </a:r>
            <a:r>
              <a:rPr lang="en-US" sz="1400" b="0" i="0" u="none" strike="noStrike" cap="none" dirty="0" err="1">
                <a:solidFill>
                  <a:srgbClr val="212121"/>
                </a:solidFill>
                <a:latin typeface="Arial"/>
                <a:ea typeface="Arial"/>
                <a:cs typeface="Arial"/>
                <a:sym typeface="Arial"/>
              </a:rPr>
              <a:t>tekst</a:t>
            </a:r>
            <a:r>
              <a:rPr lang="en-US" sz="1400" b="0" i="0" u="none" strike="noStrike" cap="none" dirty="0">
                <a:solidFill>
                  <a:srgbClr val="212121"/>
                </a:solidFill>
                <a:latin typeface="Arial"/>
                <a:ea typeface="Arial"/>
                <a:cs typeface="Arial"/>
                <a:sym typeface="Arial"/>
              </a:rPr>
              <a:t> </a:t>
            </a:r>
            <a:r>
              <a:rPr lang="en-US" sz="1400" b="0" i="0" u="none" strike="noStrike" cap="none" dirty="0" err="1">
                <a:solidFill>
                  <a:srgbClr val="212121"/>
                </a:solidFill>
                <a:latin typeface="Arial"/>
                <a:ea typeface="Arial"/>
                <a:cs typeface="Arial"/>
                <a:sym typeface="Arial"/>
              </a:rPr>
              <a:t>voor</a:t>
            </a:r>
            <a:r>
              <a:rPr lang="en-US" sz="1400" b="0" i="0" u="none" strike="noStrike" cap="none" dirty="0">
                <a:solidFill>
                  <a:srgbClr val="212121"/>
                </a:solidFill>
                <a:latin typeface="Arial"/>
                <a:ea typeface="Arial"/>
                <a:cs typeface="Arial"/>
                <a:sym typeface="Arial"/>
              </a:rPr>
              <a:t> de link </a:t>
            </a:r>
            <a:r>
              <a:rPr lang="en-US" sz="1400" b="0" i="0" u="none" strike="noStrike" cap="none" dirty="0" err="1">
                <a:solidFill>
                  <a:srgbClr val="212121"/>
                </a:solidFill>
                <a:latin typeface="Arial"/>
                <a:ea typeface="Arial"/>
                <a:cs typeface="Arial"/>
                <a:sym typeface="Arial"/>
              </a:rPr>
              <a:t>naar</a:t>
            </a:r>
            <a:r>
              <a:rPr lang="en-US" sz="1400" b="0" i="0" u="none" strike="noStrike" cap="none" dirty="0">
                <a:solidFill>
                  <a:srgbClr val="212121"/>
                </a:solidFill>
                <a:latin typeface="Arial"/>
                <a:ea typeface="Arial"/>
                <a:cs typeface="Arial"/>
                <a:sym typeface="Arial"/>
              </a:rPr>
              <a:t> je site</a:t>
            </a:r>
            <a:br>
              <a:rPr lang="en-US" sz="1400" b="0" i="0" u="none" strike="noStrike" cap="none" dirty="0">
                <a:solidFill>
                  <a:srgbClr val="212121"/>
                </a:solidFill>
                <a:latin typeface="Arial"/>
                <a:ea typeface="Arial"/>
                <a:cs typeface="Arial"/>
                <a:sym typeface="Arial"/>
              </a:rPr>
            </a:br>
            <a:r>
              <a:rPr lang="en-US" sz="1400" b="1" i="0" u="none" strike="noStrike" cap="none" dirty="0">
                <a:solidFill>
                  <a:srgbClr val="D12477"/>
                </a:solidFill>
                <a:latin typeface="Arial"/>
                <a:ea typeface="Arial"/>
                <a:cs typeface="Arial"/>
                <a:sym typeface="Arial"/>
              </a:rPr>
              <a:t>5. </a:t>
            </a:r>
            <a:r>
              <a:rPr lang="en-US" sz="1400" b="1" i="0" u="none" strike="noStrike" cap="none" dirty="0" err="1">
                <a:solidFill>
                  <a:srgbClr val="D12477"/>
                </a:solidFill>
                <a:latin typeface="Arial"/>
                <a:ea typeface="Arial"/>
                <a:cs typeface="Arial"/>
                <a:sym typeface="Arial"/>
              </a:rPr>
              <a:t>Linkbeschrijving</a:t>
            </a:r>
            <a:r>
              <a:rPr lang="en-US" sz="1400" b="1" i="0" u="none" strike="noStrike" cap="none" dirty="0">
                <a:solidFill>
                  <a:srgbClr val="D12477"/>
                </a:solidFill>
                <a:latin typeface="Arial"/>
                <a:ea typeface="Arial"/>
                <a:cs typeface="Arial"/>
                <a:sym typeface="Arial"/>
              </a:rPr>
              <a:t> </a:t>
            </a:r>
            <a:r>
              <a:rPr lang="en-US" sz="1400" b="0" i="0" u="none" strike="noStrike" cap="none" dirty="0">
                <a:solidFill>
                  <a:srgbClr val="D12477"/>
                </a:solidFill>
                <a:latin typeface="Arial"/>
                <a:ea typeface="Arial"/>
                <a:cs typeface="Arial"/>
                <a:sym typeface="Arial"/>
              </a:rPr>
              <a:t>- </a:t>
            </a:r>
            <a:r>
              <a:rPr lang="en-US" sz="1400" b="0" i="0" u="none" strike="noStrike" cap="none" dirty="0" err="1">
                <a:solidFill>
                  <a:srgbClr val="212121"/>
                </a:solidFill>
                <a:latin typeface="Arial"/>
                <a:ea typeface="Arial"/>
                <a:cs typeface="Arial"/>
                <a:sym typeface="Arial"/>
              </a:rPr>
              <a:t>voor</a:t>
            </a:r>
            <a:r>
              <a:rPr lang="en-US" sz="1400" b="0" i="0" u="none" strike="noStrike" cap="none" dirty="0">
                <a:solidFill>
                  <a:srgbClr val="212121"/>
                </a:solidFill>
                <a:latin typeface="Arial"/>
                <a:ea typeface="Arial"/>
                <a:cs typeface="Arial"/>
                <a:sym typeface="Arial"/>
              </a:rPr>
              <a:t> de link </a:t>
            </a:r>
            <a:r>
              <a:rPr lang="en-US" sz="1400" b="0" i="0" u="none" strike="noStrike" cap="none" dirty="0" err="1">
                <a:solidFill>
                  <a:srgbClr val="212121"/>
                </a:solidFill>
                <a:latin typeface="Arial"/>
                <a:ea typeface="Arial"/>
                <a:cs typeface="Arial"/>
                <a:sym typeface="Arial"/>
              </a:rPr>
              <a:t>kun</a:t>
            </a:r>
            <a:r>
              <a:rPr lang="en-US" sz="1400" b="0" i="0" u="none" strike="noStrike" cap="none" dirty="0">
                <a:solidFill>
                  <a:srgbClr val="212121"/>
                </a:solidFill>
                <a:latin typeface="Arial"/>
                <a:ea typeface="Arial"/>
                <a:cs typeface="Arial"/>
                <a:sym typeface="Arial"/>
              </a:rPr>
              <a:t> je </a:t>
            </a:r>
            <a:r>
              <a:rPr lang="en-US" sz="1400" b="0" i="0" u="none" strike="noStrike" cap="none" dirty="0" err="1">
                <a:solidFill>
                  <a:srgbClr val="212121"/>
                </a:solidFill>
                <a:latin typeface="Arial"/>
                <a:ea typeface="Arial"/>
                <a:cs typeface="Arial"/>
                <a:sym typeface="Arial"/>
              </a:rPr>
              <a:t>aanvullend</a:t>
            </a:r>
            <a:r>
              <a:rPr lang="en-US" sz="1400" b="0" i="0" u="none" strike="noStrike" cap="none" dirty="0">
                <a:solidFill>
                  <a:srgbClr val="212121"/>
                </a:solidFill>
                <a:latin typeface="Arial"/>
                <a:ea typeface="Arial"/>
                <a:cs typeface="Arial"/>
                <a:sym typeface="Arial"/>
              </a:rPr>
              <a:t> </a:t>
            </a:r>
            <a:r>
              <a:rPr lang="en-US" sz="1400" b="0" i="0" u="none" strike="noStrike" cap="none" dirty="0" err="1">
                <a:solidFill>
                  <a:srgbClr val="212121"/>
                </a:solidFill>
                <a:latin typeface="Arial"/>
                <a:ea typeface="Arial"/>
                <a:cs typeface="Arial"/>
                <a:sym typeface="Arial"/>
              </a:rPr>
              <a:t>een</a:t>
            </a:r>
            <a:r>
              <a:rPr lang="en-US" sz="1400" b="0" i="0" u="none" strike="noStrike" cap="none" dirty="0">
                <a:solidFill>
                  <a:srgbClr val="212121"/>
                </a:solidFill>
                <a:latin typeface="Arial"/>
                <a:ea typeface="Arial"/>
                <a:cs typeface="Arial"/>
                <a:sym typeface="Arial"/>
              </a:rPr>
              <a:t> </a:t>
            </a:r>
            <a:r>
              <a:rPr lang="en-US" sz="1400" b="0" i="0" u="none" strike="noStrike" cap="none" dirty="0" err="1">
                <a:solidFill>
                  <a:srgbClr val="212121"/>
                </a:solidFill>
                <a:latin typeface="Arial"/>
                <a:ea typeface="Arial"/>
                <a:cs typeface="Arial"/>
                <a:sym typeface="Arial"/>
              </a:rPr>
              <a:t>beschrijving</a:t>
            </a:r>
            <a:r>
              <a:rPr lang="en-US" sz="1400" b="0" i="0" u="none" strike="noStrike" cap="none" dirty="0">
                <a:solidFill>
                  <a:srgbClr val="212121"/>
                </a:solidFill>
                <a:latin typeface="Arial"/>
                <a:ea typeface="Arial"/>
                <a:cs typeface="Arial"/>
                <a:sym typeface="Arial"/>
              </a:rPr>
              <a:t> </a:t>
            </a:r>
            <a:r>
              <a:rPr lang="en-US" sz="1400" b="0" i="0" u="none" strike="noStrike" cap="none" dirty="0" err="1">
                <a:solidFill>
                  <a:srgbClr val="212121"/>
                </a:solidFill>
                <a:latin typeface="Arial"/>
                <a:ea typeface="Arial"/>
                <a:cs typeface="Arial"/>
                <a:sym typeface="Arial"/>
              </a:rPr>
              <a:t>geven</a:t>
            </a:r>
            <a:r>
              <a:rPr lang="en-US" sz="1400" b="0" i="0" u="none" strike="noStrike" cap="none" dirty="0">
                <a:solidFill>
                  <a:srgbClr val="212121"/>
                </a:solidFill>
                <a:latin typeface="Arial"/>
                <a:ea typeface="Arial"/>
                <a:cs typeface="Arial"/>
                <a:sym typeface="Arial"/>
              </a:rPr>
              <a:t> </a:t>
            </a:r>
            <a:r>
              <a:rPr lang="en-US" sz="1400" b="0" i="0" u="none" strike="noStrike" cap="none" dirty="0" err="1">
                <a:solidFill>
                  <a:srgbClr val="212121"/>
                </a:solidFill>
                <a:latin typeface="Arial"/>
                <a:ea typeface="Arial"/>
                <a:cs typeface="Arial"/>
                <a:sym typeface="Arial"/>
              </a:rPr>
              <a:t>en</a:t>
            </a:r>
            <a:r>
              <a:rPr lang="en-US" sz="1400" b="0" i="0" u="none" strike="noStrike" cap="none" dirty="0">
                <a:solidFill>
                  <a:srgbClr val="212121"/>
                </a:solidFill>
                <a:latin typeface="Arial"/>
                <a:ea typeface="Arial"/>
                <a:cs typeface="Arial"/>
                <a:sym typeface="Arial"/>
              </a:rPr>
              <a:t> </a:t>
            </a:r>
            <a:r>
              <a:rPr lang="en-US" sz="1400" b="0" i="0" u="none" strike="noStrike" cap="none" dirty="0" err="1">
                <a:solidFill>
                  <a:srgbClr val="212121"/>
                </a:solidFill>
                <a:latin typeface="Arial"/>
                <a:ea typeface="Arial"/>
                <a:cs typeface="Arial"/>
                <a:sym typeface="Arial"/>
              </a:rPr>
              <a:t>iets</a:t>
            </a:r>
            <a:r>
              <a:rPr lang="en-US" sz="1400" b="0" i="0" u="none" strike="noStrike" cap="none" dirty="0">
                <a:solidFill>
                  <a:srgbClr val="212121"/>
                </a:solidFill>
                <a:latin typeface="Arial"/>
                <a:ea typeface="Arial"/>
                <a:cs typeface="Arial"/>
                <a:sym typeface="Arial"/>
              </a:rPr>
              <a:t> </a:t>
            </a:r>
            <a:r>
              <a:rPr lang="en-US" sz="1400" b="0" i="0" u="none" strike="noStrike" cap="none" dirty="0" err="1">
                <a:solidFill>
                  <a:srgbClr val="212121"/>
                </a:solidFill>
                <a:latin typeface="Arial"/>
                <a:ea typeface="Arial"/>
                <a:cs typeface="Arial"/>
                <a:sym typeface="Arial"/>
              </a:rPr>
              <a:t>meer</a:t>
            </a:r>
            <a:r>
              <a:rPr lang="en-US" sz="1400" b="0" i="0" u="none" strike="noStrike" cap="none" dirty="0">
                <a:solidFill>
                  <a:srgbClr val="212121"/>
                </a:solidFill>
                <a:latin typeface="Arial"/>
                <a:ea typeface="Arial"/>
                <a:cs typeface="Arial"/>
                <a:sym typeface="Arial"/>
              </a:rPr>
              <a:t> </a:t>
            </a:r>
            <a:r>
              <a:rPr lang="en-US" sz="1400" b="0" i="0" u="none" strike="noStrike" cap="none" dirty="0" err="1">
                <a:solidFill>
                  <a:srgbClr val="212121"/>
                </a:solidFill>
                <a:latin typeface="Arial"/>
                <a:ea typeface="Arial"/>
                <a:cs typeface="Arial"/>
                <a:sym typeface="Arial"/>
              </a:rPr>
              <a:t>vertellen</a:t>
            </a:r>
            <a:r>
              <a:rPr lang="en-US" sz="1400" b="0" i="0" u="none" strike="noStrike" cap="none" dirty="0">
                <a:solidFill>
                  <a:srgbClr val="212121"/>
                </a:solidFill>
                <a:latin typeface="Arial"/>
                <a:ea typeface="Arial"/>
                <a:cs typeface="Arial"/>
                <a:sym typeface="Arial"/>
              </a:rPr>
              <a:t> over de extra </a:t>
            </a:r>
            <a:r>
              <a:rPr lang="en-US" sz="1400" b="0" i="0" u="none" strike="noStrike" cap="none" dirty="0" err="1">
                <a:solidFill>
                  <a:srgbClr val="212121"/>
                </a:solidFill>
                <a:latin typeface="Arial"/>
                <a:ea typeface="Arial"/>
                <a:cs typeface="Arial"/>
                <a:sym typeface="Arial"/>
              </a:rPr>
              <a:t>voordelen</a:t>
            </a:r>
            <a:endParaRPr sz="1400" b="0" i="0" u="none" strike="noStrike" cap="none" dirty="0">
              <a:solidFill>
                <a:srgbClr val="212121"/>
              </a:solidFill>
              <a:latin typeface="Arial"/>
              <a:ea typeface="Arial"/>
              <a:cs typeface="Arial"/>
              <a:sym typeface="Arial"/>
            </a:endParaRPr>
          </a:p>
        </p:txBody>
      </p:sp>
      <p:sp>
        <p:nvSpPr>
          <p:cNvPr id="349" name="Google Shape;349;p28"/>
          <p:cNvSpPr txBox="1"/>
          <p:nvPr/>
        </p:nvSpPr>
        <p:spPr>
          <a:xfrm>
            <a:off x="7956135" y="2999572"/>
            <a:ext cx="851320" cy="307777"/>
          </a:xfrm>
          <a:prstGeom prst="rect">
            <a:avLst/>
          </a:prstGeom>
          <a:solidFill>
            <a:srgbClr val="FFFFFF"/>
          </a:solidFill>
          <a:ln>
            <a:noFill/>
          </a:ln>
        </p:spPr>
        <p:txBody>
          <a:bodyPr spcFirstLastPara="1" wrap="square" lIns="36000"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US" sz="1400" b="1" i="0" u="none" strike="noStrike" cap="none">
                <a:solidFill>
                  <a:srgbClr val="161249"/>
                </a:solidFill>
                <a:latin typeface="Arial"/>
                <a:ea typeface="Arial"/>
                <a:cs typeface="Arial"/>
                <a:sym typeface="Arial"/>
              </a:rPr>
              <a:t>1. </a:t>
            </a:r>
            <a:r>
              <a:rPr lang="en-US" sz="1400" b="1" i="0" u="none" strike="noStrike" cap="none">
                <a:solidFill>
                  <a:srgbClr val="D12477"/>
                </a:solidFill>
                <a:latin typeface="Arial"/>
                <a:ea typeface="Arial"/>
                <a:cs typeface="Arial"/>
                <a:sym typeface="Arial"/>
              </a:rPr>
              <a:t>Titel</a:t>
            </a:r>
            <a:endParaRPr sz="1400" b="0" i="0" u="none" strike="noStrike" cap="none">
              <a:solidFill>
                <a:srgbClr val="D12477"/>
              </a:solidFill>
              <a:latin typeface="Calibri"/>
              <a:ea typeface="Calibri"/>
              <a:cs typeface="Calibri"/>
              <a:sym typeface="Calibri"/>
            </a:endParaRPr>
          </a:p>
        </p:txBody>
      </p:sp>
      <p:sp>
        <p:nvSpPr>
          <p:cNvPr id="350" name="Google Shape;350;p28"/>
          <p:cNvSpPr txBox="1"/>
          <p:nvPr/>
        </p:nvSpPr>
        <p:spPr>
          <a:xfrm>
            <a:off x="7723976" y="1288989"/>
            <a:ext cx="967098" cy="307777"/>
          </a:xfrm>
          <a:prstGeom prst="rect">
            <a:avLst/>
          </a:prstGeom>
          <a:solidFill>
            <a:srgbClr val="FFFFFF"/>
          </a:solidFill>
          <a:ln>
            <a:noFill/>
          </a:ln>
        </p:spPr>
        <p:txBody>
          <a:bodyPr spcFirstLastPara="1" wrap="square" lIns="36000"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US" sz="1400" b="1" i="0" u="none" strike="noStrike" cap="none">
                <a:solidFill>
                  <a:srgbClr val="161249"/>
                </a:solidFill>
                <a:latin typeface="Arial"/>
                <a:ea typeface="Arial"/>
                <a:cs typeface="Arial"/>
                <a:sym typeface="Arial"/>
              </a:rPr>
              <a:t>2. </a:t>
            </a:r>
            <a:r>
              <a:rPr lang="en-US" sz="1400" b="1" i="0" u="none" strike="noStrike" cap="none">
                <a:solidFill>
                  <a:srgbClr val="D12477"/>
                </a:solidFill>
                <a:latin typeface="Arial"/>
                <a:ea typeface="Arial"/>
                <a:cs typeface="Arial"/>
                <a:sym typeface="Arial"/>
              </a:rPr>
              <a:t>Advertentietekst</a:t>
            </a:r>
            <a:endParaRPr sz="1400" b="0" i="0" u="none" strike="noStrike" cap="none">
              <a:solidFill>
                <a:srgbClr val="D12477"/>
              </a:solidFill>
              <a:latin typeface="Calibri"/>
              <a:ea typeface="Calibri"/>
              <a:cs typeface="Calibri"/>
              <a:sym typeface="Calibri"/>
            </a:endParaRPr>
          </a:p>
        </p:txBody>
      </p:sp>
      <p:sp>
        <p:nvSpPr>
          <p:cNvPr id="351" name="Google Shape;351;p28"/>
          <p:cNvSpPr txBox="1"/>
          <p:nvPr/>
        </p:nvSpPr>
        <p:spPr>
          <a:xfrm>
            <a:off x="8061218" y="2459250"/>
            <a:ext cx="746237" cy="370665"/>
          </a:xfrm>
          <a:prstGeom prst="rect">
            <a:avLst/>
          </a:prstGeom>
          <a:solidFill>
            <a:srgbClr val="FFFFFF"/>
          </a:solidFill>
          <a:ln>
            <a:noFill/>
          </a:ln>
        </p:spPr>
        <p:txBody>
          <a:bodyPr spcFirstLastPara="1" wrap="square" lIns="36000" tIns="108000" rIns="0"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US" sz="1400" b="1" i="0" u="none" strike="noStrike" cap="none">
                <a:solidFill>
                  <a:srgbClr val="161249"/>
                </a:solidFill>
                <a:latin typeface="Arial"/>
                <a:ea typeface="Arial"/>
                <a:cs typeface="Arial"/>
                <a:sym typeface="Arial"/>
              </a:rPr>
              <a:t>3. </a:t>
            </a:r>
            <a:r>
              <a:rPr lang="en-US" sz="1400" b="1" i="0" u="none" strike="noStrike" cap="none">
                <a:solidFill>
                  <a:srgbClr val="D12477"/>
                </a:solidFill>
                <a:latin typeface="Arial"/>
                <a:ea typeface="Arial"/>
                <a:cs typeface="Arial"/>
                <a:sym typeface="Arial"/>
              </a:rPr>
              <a:t>Afbeelding</a:t>
            </a:r>
            <a:endParaRPr sz="1400" b="0" i="0" u="none" strike="noStrike" cap="none">
              <a:solidFill>
                <a:srgbClr val="D12477"/>
              </a:solidFill>
              <a:latin typeface="Calibri"/>
              <a:ea typeface="Calibri"/>
              <a:cs typeface="Calibri"/>
              <a:sym typeface="Calibri"/>
            </a:endParaRPr>
          </a:p>
        </p:txBody>
      </p:sp>
      <p:sp>
        <p:nvSpPr>
          <p:cNvPr id="352" name="Google Shape;352;p28"/>
          <p:cNvSpPr txBox="1"/>
          <p:nvPr/>
        </p:nvSpPr>
        <p:spPr>
          <a:xfrm>
            <a:off x="7991584" y="3441963"/>
            <a:ext cx="746237" cy="261610"/>
          </a:xfrm>
          <a:prstGeom prst="rect">
            <a:avLst/>
          </a:prstGeom>
          <a:solidFill>
            <a:srgbClr val="FFFFFF"/>
          </a:solidFill>
          <a:ln>
            <a:noFill/>
          </a:ln>
        </p:spPr>
        <p:txBody>
          <a:bodyPr spcFirstLastPara="1" wrap="square" lIns="36000" tIns="45700" rIns="0" bIns="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US" sz="1400" b="1" i="0" u="none" strike="noStrike" cap="none">
                <a:solidFill>
                  <a:srgbClr val="161249"/>
                </a:solidFill>
                <a:latin typeface="Arial"/>
                <a:ea typeface="Arial"/>
                <a:cs typeface="Arial"/>
                <a:sym typeface="Arial"/>
              </a:rPr>
              <a:t>4. </a:t>
            </a:r>
            <a:r>
              <a:rPr lang="en-US" sz="1400" b="1" i="0" u="none" strike="noStrike" cap="none">
                <a:solidFill>
                  <a:srgbClr val="D12477"/>
                </a:solidFill>
                <a:latin typeface="Arial"/>
                <a:ea typeface="Arial"/>
                <a:cs typeface="Arial"/>
                <a:sym typeface="Arial"/>
              </a:rPr>
              <a:t>Link</a:t>
            </a:r>
            <a:endParaRPr sz="1400" b="0" i="0" u="none" strike="noStrike" cap="none">
              <a:solidFill>
                <a:srgbClr val="D12477"/>
              </a:solidFill>
              <a:latin typeface="Calibri"/>
              <a:ea typeface="Calibri"/>
              <a:cs typeface="Calibri"/>
              <a:sym typeface="Calibri"/>
            </a:endParaRPr>
          </a:p>
        </p:txBody>
      </p:sp>
      <p:sp>
        <p:nvSpPr>
          <p:cNvPr id="353" name="Google Shape;353;p28"/>
          <p:cNvSpPr txBox="1"/>
          <p:nvPr/>
        </p:nvSpPr>
        <p:spPr>
          <a:xfrm>
            <a:off x="7843996" y="3821910"/>
            <a:ext cx="1083099" cy="360163"/>
          </a:xfrm>
          <a:prstGeom prst="rect">
            <a:avLst/>
          </a:prstGeom>
          <a:solidFill>
            <a:srgbClr val="FFFFFF"/>
          </a:solid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US" sz="1400" b="1" i="0" u="none" strike="noStrike" cap="none">
                <a:solidFill>
                  <a:srgbClr val="161249"/>
                </a:solidFill>
                <a:latin typeface="Arial"/>
                <a:ea typeface="Arial"/>
                <a:cs typeface="Arial"/>
                <a:sym typeface="Arial"/>
              </a:rPr>
              <a:t>5. </a:t>
            </a:r>
            <a:r>
              <a:rPr lang="en-US" sz="1400" b="1" i="0" u="none" strike="noStrike" cap="none">
                <a:solidFill>
                  <a:srgbClr val="D12477"/>
                </a:solidFill>
                <a:latin typeface="Arial"/>
                <a:ea typeface="Arial"/>
                <a:cs typeface="Arial"/>
                <a:sym typeface="Arial"/>
              </a:rPr>
              <a:t>Link</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en-US" sz="1400" b="1" i="0" u="none" strike="noStrike" cap="none">
                <a:solidFill>
                  <a:srgbClr val="D12477"/>
                </a:solidFill>
                <a:latin typeface="Arial"/>
                <a:ea typeface="Arial"/>
                <a:cs typeface="Arial"/>
                <a:sym typeface="Arial"/>
              </a:rPr>
              <a:t>  beschrijving</a:t>
            </a:r>
            <a:endParaRPr sz="1400" b="0" i="0" u="none" strike="noStrike" cap="none">
              <a:solidFill>
                <a:srgbClr val="D12477"/>
              </a:solidFill>
              <a:latin typeface="Calibri"/>
              <a:ea typeface="Calibri"/>
              <a:cs typeface="Calibri"/>
              <a:sym typeface="Calibri"/>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57"/>
        <p:cNvGrpSpPr/>
        <p:nvPr/>
      </p:nvGrpSpPr>
      <p:grpSpPr>
        <a:xfrm>
          <a:off x="0" y="0"/>
          <a:ext cx="0" cy="0"/>
          <a:chOff x="0" y="0"/>
          <a:chExt cx="0" cy="0"/>
        </a:xfrm>
      </p:grpSpPr>
      <p:sp>
        <p:nvSpPr>
          <p:cNvPr id="358" name="Google Shape;358;p27"/>
          <p:cNvSpPr txBox="1">
            <a:spLocks noGrp="1"/>
          </p:cNvSpPr>
          <p:nvPr>
            <p:ph type="title" idx="4294967295"/>
          </p:nvPr>
        </p:nvSpPr>
        <p:spPr>
          <a:xfrm>
            <a:off x="444381" y="172411"/>
            <a:ext cx="5459413" cy="6350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D12477"/>
              </a:buClr>
              <a:buSzPts val="3300"/>
              <a:buFont typeface="Arial"/>
              <a:buNone/>
            </a:pPr>
            <a:r>
              <a:rPr lang="en-US">
                <a:solidFill>
                  <a:srgbClr val="D12477"/>
                </a:solidFill>
              </a:rPr>
              <a:t>Stap 6 </a:t>
            </a:r>
            <a:r>
              <a:rPr lang="en-US"/>
              <a:t>- publiceren </a:t>
            </a:r>
            <a:endParaRPr/>
          </a:p>
        </p:txBody>
      </p:sp>
      <p:sp>
        <p:nvSpPr>
          <p:cNvPr id="359" name="Google Shape;359;p27"/>
          <p:cNvSpPr txBox="1">
            <a:spLocks noGrp="1"/>
          </p:cNvSpPr>
          <p:nvPr>
            <p:ph type="body" idx="4294967295"/>
          </p:nvPr>
        </p:nvSpPr>
        <p:spPr>
          <a:xfrm>
            <a:off x="444381" y="956072"/>
            <a:ext cx="5161660" cy="4187428"/>
          </a:xfrm>
          <a:prstGeom prst="rect">
            <a:avLst/>
          </a:prstGeom>
          <a:noFill/>
          <a:ln>
            <a:noFill/>
          </a:ln>
        </p:spPr>
        <p:txBody>
          <a:bodyPr spcFirstLastPara="1" wrap="square" lIns="91425" tIns="45700" rIns="91425" bIns="45700" anchor="t" anchorCtr="0">
            <a:spAutoFit/>
          </a:bodyPr>
          <a:lstStyle/>
          <a:p>
            <a:pPr marL="171450" lvl="0" indent="-171450" algn="l" rtl="0">
              <a:lnSpc>
                <a:spcPct val="150000"/>
              </a:lnSpc>
              <a:spcBef>
                <a:spcPts val="0"/>
              </a:spcBef>
              <a:spcAft>
                <a:spcPts val="0"/>
              </a:spcAft>
              <a:buClr>
                <a:srgbClr val="D12477"/>
              </a:buClr>
              <a:buSzPts val="1800"/>
              <a:buFont typeface="Arial"/>
              <a:buChar char="●"/>
            </a:pPr>
            <a:r>
              <a:rPr lang="en-US" sz="1800"/>
              <a:t>Door de advertentie te bevestigen, wordt deze verwerkt door Meta AI en veilingsystemen</a:t>
            </a:r>
            <a:endParaRPr/>
          </a:p>
          <a:p>
            <a:pPr marL="171450" lvl="0" indent="-171450" algn="l" rtl="0">
              <a:lnSpc>
                <a:spcPct val="150000"/>
              </a:lnSpc>
              <a:spcBef>
                <a:spcPts val="1800"/>
              </a:spcBef>
              <a:spcAft>
                <a:spcPts val="0"/>
              </a:spcAft>
              <a:buClr>
                <a:srgbClr val="D12477"/>
              </a:buClr>
              <a:buSzPts val="1800"/>
              <a:buFont typeface="Arial"/>
              <a:buChar char="●"/>
            </a:pPr>
            <a:r>
              <a:rPr lang="en-US" sz="1800"/>
              <a:t>Binnen een paar uur wordt het getoond aan de doelgroepen die je hebt geselecteerd</a:t>
            </a:r>
            <a:endParaRPr/>
          </a:p>
          <a:p>
            <a:pPr marL="171450" lvl="0" indent="-171450" algn="l" rtl="0">
              <a:lnSpc>
                <a:spcPct val="150000"/>
              </a:lnSpc>
              <a:spcBef>
                <a:spcPts val="1800"/>
              </a:spcBef>
              <a:spcAft>
                <a:spcPts val="0"/>
              </a:spcAft>
              <a:buClr>
                <a:srgbClr val="D12477"/>
              </a:buClr>
              <a:buSzPts val="1800"/>
              <a:buFont typeface="Arial"/>
              <a:buChar char="●"/>
            </a:pPr>
            <a:r>
              <a:rPr lang="en-US" sz="1800"/>
              <a:t>Je kunt online resultaten en uitgaven volgen </a:t>
            </a:r>
            <a:endParaRPr/>
          </a:p>
          <a:p>
            <a:pPr marL="171450" lvl="0" indent="-38100" algn="l" rtl="0">
              <a:lnSpc>
                <a:spcPct val="150000"/>
              </a:lnSpc>
              <a:spcBef>
                <a:spcPts val="1200"/>
              </a:spcBef>
              <a:spcAft>
                <a:spcPts val="0"/>
              </a:spcAft>
              <a:buClr>
                <a:srgbClr val="161249"/>
              </a:buClr>
              <a:buSzPts val="2100"/>
              <a:buNone/>
            </a:pPr>
            <a:endParaRPr/>
          </a:p>
          <a:p>
            <a:pPr marL="171450" lvl="0" indent="-38100" algn="l" rtl="0">
              <a:lnSpc>
                <a:spcPct val="150000"/>
              </a:lnSpc>
              <a:spcBef>
                <a:spcPts val="600"/>
              </a:spcBef>
              <a:spcAft>
                <a:spcPts val="0"/>
              </a:spcAft>
              <a:buClr>
                <a:srgbClr val="161249"/>
              </a:buClr>
              <a:buSzPts val="2100"/>
              <a:buNone/>
            </a:pPr>
            <a:endParaRPr/>
          </a:p>
        </p:txBody>
      </p:sp>
      <p:pic>
        <p:nvPicPr>
          <p:cNvPr id="360" name="Google Shape;360;p27"/>
          <p:cNvPicPr preferRelativeResize="0"/>
          <p:nvPr/>
        </p:nvPicPr>
        <p:blipFill rotWithShape="1">
          <a:blip r:embed="rId3">
            <a:alphaModFix/>
          </a:blip>
          <a:srcRect l="24709" t="24105" r="18150" b="3596"/>
          <a:stretch/>
        </p:blipFill>
        <p:spPr>
          <a:xfrm>
            <a:off x="6638732" y="1015358"/>
            <a:ext cx="2171700" cy="3528677"/>
          </a:xfrm>
          <a:prstGeom prst="rect">
            <a:avLst/>
          </a:prstGeom>
          <a:noFill/>
          <a:ln w="38100" cap="flat" cmpd="sng">
            <a:solidFill>
              <a:srgbClr val="D12477"/>
            </a:solidFill>
            <a:prstDash val="solid"/>
            <a:round/>
            <a:headEnd type="none" w="sm" len="sm"/>
            <a:tailEnd type="none" w="sm" len="sm"/>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364"/>
        <p:cNvGrpSpPr/>
        <p:nvPr/>
      </p:nvGrpSpPr>
      <p:grpSpPr>
        <a:xfrm>
          <a:off x="0" y="0"/>
          <a:ext cx="0" cy="0"/>
          <a:chOff x="0" y="0"/>
          <a:chExt cx="0" cy="0"/>
        </a:xfrm>
      </p:grpSpPr>
      <p:sp>
        <p:nvSpPr>
          <p:cNvPr id="365" name="Google Shape;365;g24e379d30f0_1_3"/>
          <p:cNvSpPr txBox="1">
            <a:spLocks noGrp="1"/>
          </p:cNvSpPr>
          <p:nvPr>
            <p:ph type="body" idx="1"/>
          </p:nvPr>
        </p:nvSpPr>
        <p:spPr>
          <a:xfrm>
            <a:off x="840583" y="312995"/>
            <a:ext cx="6614100" cy="332400"/>
          </a:xfrm>
          <a:prstGeom prst="rect">
            <a:avLst/>
          </a:prstGeom>
          <a:noFill/>
          <a:ln>
            <a:noFill/>
          </a:ln>
        </p:spPr>
        <p:txBody>
          <a:bodyPr spcFirstLastPara="1" wrap="square" lIns="0" tIns="0" rIns="0" bIns="0" anchor="t" anchorCtr="0">
            <a:spAutoFit/>
          </a:bodyPr>
          <a:lstStyle/>
          <a:p>
            <a:pPr marL="0" lvl="0" indent="0" algn="l" rtl="0">
              <a:lnSpc>
                <a:spcPct val="90000"/>
              </a:lnSpc>
              <a:spcBef>
                <a:spcPts val="750"/>
              </a:spcBef>
              <a:spcAft>
                <a:spcPts val="0"/>
              </a:spcAft>
              <a:buSzPts val="2400"/>
              <a:buNone/>
            </a:pPr>
            <a:r>
              <a:rPr lang="en-US"/>
              <a:t>Opdracht (in kleine groepjes)</a:t>
            </a:r>
            <a:endParaRPr/>
          </a:p>
        </p:txBody>
      </p:sp>
      <p:sp>
        <p:nvSpPr>
          <p:cNvPr id="366" name="Google Shape;366;g24e379d30f0_1_3"/>
          <p:cNvSpPr txBox="1">
            <a:spLocks noGrp="1"/>
          </p:cNvSpPr>
          <p:nvPr>
            <p:ph type="body" idx="2"/>
          </p:nvPr>
        </p:nvSpPr>
        <p:spPr>
          <a:xfrm>
            <a:off x="840575" y="756600"/>
            <a:ext cx="7961700" cy="3660600"/>
          </a:xfrm>
          <a:prstGeom prst="rect">
            <a:avLst/>
          </a:prstGeom>
          <a:noFill/>
          <a:ln>
            <a:noFill/>
          </a:ln>
        </p:spPr>
        <p:txBody>
          <a:bodyPr spcFirstLastPara="1" wrap="square" lIns="0" tIns="0" rIns="0" bIns="0" anchor="t" anchorCtr="0">
            <a:noAutofit/>
          </a:bodyPr>
          <a:lstStyle/>
          <a:p>
            <a:pPr marL="0" lvl="0" indent="0" algn="l" rtl="0">
              <a:lnSpc>
                <a:spcPct val="108000"/>
              </a:lnSpc>
              <a:spcBef>
                <a:spcPts val="0"/>
              </a:spcBef>
              <a:spcAft>
                <a:spcPts val="0"/>
              </a:spcAft>
              <a:buSzPts val="1500"/>
              <a:buNone/>
            </a:pPr>
            <a:endParaRPr/>
          </a:p>
          <a:p>
            <a:pPr marL="0" lvl="0" indent="0" algn="l" rtl="0">
              <a:lnSpc>
                <a:spcPct val="108000"/>
              </a:lnSpc>
              <a:spcBef>
                <a:spcPts val="0"/>
              </a:spcBef>
              <a:spcAft>
                <a:spcPts val="0"/>
              </a:spcAft>
              <a:buSzPts val="1500"/>
              <a:buNone/>
            </a:pPr>
            <a:r>
              <a:rPr lang="en-US"/>
              <a:t>Maak aan de hand van de materialen in deze module een echte campagne op Facebook en volg daarbij de verschillende stappen:</a:t>
            </a:r>
            <a:endParaRPr/>
          </a:p>
          <a:p>
            <a:pPr marL="457200" lvl="0" indent="-323850" algn="l" rtl="0">
              <a:lnSpc>
                <a:spcPct val="108000"/>
              </a:lnSpc>
              <a:spcBef>
                <a:spcPts val="0"/>
              </a:spcBef>
              <a:spcAft>
                <a:spcPts val="0"/>
              </a:spcAft>
              <a:buSzPts val="1500"/>
              <a:buChar char="-"/>
            </a:pPr>
            <a:r>
              <a:rPr lang="en-US"/>
              <a:t>doelen stellen voor de advertentie</a:t>
            </a:r>
            <a:endParaRPr/>
          </a:p>
          <a:p>
            <a:pPr marL="457200" lvl="0" indent="-323850" algn="l" rtl="0">
              <a:lnSpc>
                <a:spcPct val="108000"/>
              </a:lnSpc>
              <a:spcBef>
                <a:spcPts val="0"/>
              </a:spcBef>
              <a:spcAft>
                <a:spcPts val="0"/>
              </a:spcAft>
              <a:buSzPts val="1500"/>
              <a:buChar char="-"/>
            </a:pPr>
            <a:r>
              <a:rPr lang="en-US"/>
              <a:t>een advertentie maken (versie 1)</a:t>
            </a:r>
            <a:endParaRPr/>
          </a:p>
          <a:p>
            <a:pPr marL="457200" lvl="0" indent="-323850" algn="l" rtl="0">
              <a:lnSpc>
                <a:spcPct val="108000"/>
              </a:lnSpc>
              <a:spcBef>
                <a:spcPts val="0"/>
              </a:spcBef>
              <a:spcAft>
                <a:spcPts val="0"/>
              </a:spcAft>
              <a:buSzPts val="1500"/>
              <a:buChar char="-"/>
            </a:pPr>
            <a:r>
              <a:rPr lang="en-US"/>
              <a:t>publiceer het op Facebook (Meta business), 3-7 dagen om voldoende indrukken te krijgen</a:t>
            </a:r>
            <a:endParaRPr/>
          </a:p>
          <a:p>
            <a:pPr marL="457200" lvl="0" indent="-323850" algn="l" rtl="0">
              <a:lnSpc>
                <a:spcPct val="108000"/>
              </a:lnSpc>
              <a:spcBef>
                <a:spcPts val="0"/>
              </a:spcBef>
              <a:spcAft>
                <a:spcPts val="0"/>
              </a:spcAft>
              <a:buSzPts val="1500"/>
              <a:buChar char="-"/>
            </a:pPr>
            <a:r>
              <a:rPr lang="en-US"/>
              <a:t>de resultaten beoordelen (aantal klikken, conversie op de landingspagina) </a:t>
            </a:r>
            <a:endParaRPr/>
          </a:p>
          <a:p>
            <a:pPr marL="457200" lvl="0" indent="-323850" algn="l" rtl="0">
              <a:lnSpc>
                <a:spcPct val="108000"/>
              </a:lnSpc>
              <a:spcBef>
                <a:spcPts val="0"/>
              </a:spcBef>
              <a:spcAft>
                <a:spcPts val="0"/>
              </a:spcAft>
              <a:buSzPts val="1500"/>
              <a:buChar char="-"/>
            </a:pPr>
            <a:r>
              <a:rPr lang="en-US"/>
              <a:t>indien nodig/mogelijk wijzigingen aanbrengen op de landingspagina</a:t>
            </a:r>
            <a:endParaRPr/>
          </a:p>
          <a:p>
            <a:pPr marL="457200" lvl="0" indent="-323850" algn="l" rtl="0">
              <a:lnSpc>
                <a:spcPct val="108000"/>
              </a:lnSpc>
              <a:spcBef>
                <a:spcPts val="0"/>
              </a:spcBef>
              <a:spcAft>
                <a:spcPts val="0"/>
              </a:spcAft>
              <a:buSzPts val="1500"/>
              <a:buChar char="-"/>
            </a:pPr>
            <a:r>
              <a:rPr lang="en-US"/>
              <a:t>een verbeterde advertentie (versie 2) maken en publiceren (3-7 dagen)</a:t>
            </a:r>
            <a:endParaRPr/>
          </a:p>
          <a:p>
            <a:pPr marL="457200" lvl="0" indent="-323850" algn="l" rtl="0">
              <a:lnSpc>
                <a:spcPct val="108000"/>
              </a:lnSpc>
              <a:spcBef>
                <a:spcPts val="0"/>
              </a:spcBef>
              <a:spcAft>
                <a:spcPts val="0"/>
              </a:spcAft>
              <a:buSzPts val="1500"/>
              <a:buChar char="-"/>
            </a:pPr>
            <a:r>
              <a:rPr lang="en-US"/>
              <a:t>de campagne opvolgen en evalueren</a:t>
            </a:r>
            <a:endParaRPr/>
          </a:p>
          <a:p>
            <a:pPr marL="457200" lvl="0" indent="-228600" algn="l" rtl="0">
              <a:lnSpc>
                <a:spcPct val="108000"/>
              </a:lnSpc>
              <a:spcBef>
                <a:spcPts val="0"/>
              </a:spcBef>
              <a:spcAft>
                <a:spcPts val="0"/>
              </a:spcAft>
              <a:buSzPts val="1500"/>
              <a:buNone/>
            </a:pPr>
            <a:endParaRPr/>
          </a:p>
          <a:p>
            <a:pPr marL="0" lvl="0" indent="0" algn="l" rtl="0">
              <a:lnSpc>
                <a:spcPct val="108000"/>
              </a:lnSpc>
              <a:spcBef>
                <a:spcPts val="0"/>
              </a:spcBef>
              <a:spcAft>
                <a:spcPts val="0"/>
              </a:spcAft>
              <a:buSzPts val="1500"/>
              <a:buNone/>
            </a:pPr>
            <a:r>
              <a:rPr lang="en-US"/>
              <a:t>Maak een kort verslag met je eigen evaluatie (Wat werkte goed in de advertentie - afbeelding, tekst, CTA-knop? Was je tevreden met de conversie? Wat had er nog verbeterd kunnen worden?)</a:t>
            </a:r>
            <a:endParaRPr/>
          </a:p>
          <a:p>
            <a:pPr marL="0" lvl="0" indent="0" algn="l" rtl="0">
              <a:lnSpc>
                <a:spcPct val="108000"/>
              </a:lnSpc>
              <a:spcBef>
                <a:spcPts val="0"/>
              </a:spcBef>
              <a:spcAft>
                <a:spcPts val="0"/>
              </a:spcAft>
              <a:buSzPts val="1500"/>
              <a:buNone/>
            </a:pPr>
            <a:endParaRPr/>
          </a:p>
          <a:p>
            <a:pPr marL="0" lvl="0" indent="0" algn="l" rtl="0">
              <a:lnSpc>
                <a:spcPct val="108000"/>
              </a:lnSpc>
              <a:spcBef>
                <a:spcPts val="0"/>
              </a:spcBef>
              <a:spcAft>
                <a:spcPts val="0"/>
              </a:spcAft>
              <a:buSzPts val="1500"/>
              <a:buNone/>
            </a:pPr>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370"/>
        <p:cNvGrpSpPr/>
        <p:nvPr/>
      </p:nvGrpSpPr>
      <p:grpSpPr>
        <a:xfrm>
          <a:off x="0" y="0"/>
          <a:ext cx="0" cy="0"/>
          <a:chOff x="0" y="0"/>
          <a:chExt cx="0" cy="0"/>
        </a:xfrm>
      </p:grpSpPr>
      <p:sp>
        <p:nvSpPr>
          <p:cNvPr id="371" name="Google Shape;371;g24f40d7f709_0_54"/>
          <p:cNvSpPr txBox="1">
            <a:spLocks noGrp="1"/>
          </p:cNvSpPr>
          <p:nvPr>
            <p:ph type="title" idx="4294967295"/>
          </p:nvPr>
        </p:nvSpPr>
        <p:spPr>
          <a:xfrm>
            <a:off x="1957387" y="1818481"/>
            <a:ext cx="5229300" cy="1506600"/>
          </a:xfrm>
          <a:prstGeom prst="rect">
            <a:avLst/>
          </a:prstGeom>
          <a:noFill/>
          <a:ln>
            <a:noFill/>
          </a:ln>
        </p:spPr>
        <p:txBody>
          <a:bodyPr spcFirstLastPara="1" wrap="square" lIns="0" tIns="0" rIns="0" bIns="0" anchor="t" anchorCtr="0">
            <a:noAutofit/>
          </a:bodyPr>
          <a:lstStyle/>
          <a:p>
            <a:pPr marL="0" lvl="0" indent="0" algn="ctr" rtl="0">
              <a:lnSpc>
                <a:spcPct val="90000"/>
              </a:lnSpc>
              <a:spcBef>
                <a:spcPts val="0"/>
              </a:spcBef>
              <a:spcAft>
                <a:spcPts val="0"/>
              </a:spcAft>
              <a:buClr>
                <a:srgbClr val="161249"/>
              </a:buClr>
              <a:buSzPts val="3200"/>
              <a:buFont typeface="Arial"/>
              <a:buNone/>
            </a:pPr>
            <a:r>
              <a:rPr lang="en-US" sz="3200"/>
              <a:t>Een display-advertentiecampagne kopen in media</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375"/>
        <p:cNvGrpSpPr/>
        <p:nvPr/>
      </p:nvGrpSpPr>
      <p:grpSpPr>
        <a:xfrm>
          <a:off x="0" y="0"/>
          <a:ext cx="0" cy="0"/>
          <a:chOff x="0" y="0"/>
          <a:chExt cx="0" cy="0"/>
        </a:xfrm>
      </p:grpSpPr>
      <p:sp>
        <p:nvSpPr>
          <p:cNvPr id="376" name="Google Shape;376;g24f40d7f709_0_63"/>
          <p:cNvSpPr txBox="1">
            <a:spLocks noGrp="1"/>
          </p:cNvSpPr>
          <p:nvPr>
            <p:ph type="body" idx="1"/>
          </p:nvPr>
        </p:nvSpPr>
        <p:spPr>
          <a:xfrm>
            <a:off x="628650" y="1369218"/>
            <a:ext cx="7886700" cy="3097800"/>
          </a:xfrm>
          <a:prstGeom prst="rect">
            <a:avLst/>
          </a:prstGeom>
          <a:noFill/>
          <a:ln>
            <a:noFill/>
          </a:ln>
        </p:spPr>
        <p:txBody>
          <a:bodyPr spcFirstLastPara="1" wrap="square" lIns="91425" tIns="45700" rIns="91425" bIns="45700" anchor="t" anchorCtr="0">
            <a:spAutoFit/>
          </a:bodyPr>
          <a:lstStyle/>
          <a:p>
            <a:pPr marL="457200" lvl="0" indent="-361950" algn="l" rtl="0">
              <a:lnSpc>
                <a:spcPct val="90000"/>
              </a:lnSpc>
              <a:spcBef>
                <a:spcPts val="750"/>
              </a:spcBef>
              <a:spcAft>
                <a:spcPts val="0"/>
              </a:spcAft>
              <a:buSzPts val="2100"/>
              <a:buChar char="●"/>
            </a:pPr>
            <a:r>
              <a:rPr lang="en-US"/>
              <a:t>Display advertising (banners) kan worden gekocht in uw nationale media</a:t>
            </a:r>
            <a:endParaRPr/>
          </a:p>
          <a:p>
            <a:pPr marL="457200" lvl="0" indent="-361950" algn="l" rtl="0">
              <a:lnSpc>
                <a:spcPct val="90000"/>
              </a:lnSpc>
              <a:spcBef>
                <a:spcPts val="0"/>
              </a:spcBef>
              <a:spcAft>
                <a:spcPts val="0"/>
              </a:spcAft>
              <a:buSzPts val="2100"/>
              <a:buChar char="●"/>
            </a:pPr>
            <a:r>
              <a:rPr lang="en-US"/>
              <a:t>Alle benodigde informatie is te vinden in hun mediakaarten (zoek op internet met medianaam + mediakaart)</a:t>
            </a:r>
            <a:endParaRPr/>
          </a:p>
          <a:p>
            <a:pPr marL="457200" lvl="0" indent="-361950" algn="l" rtl="0">
              <a:lnSpc>
                <a:spcPct val="90000"/>
              </a:lnSpc>
              <a:spcBef>
                <a:spcPts val="0"/>
              </a:spcBef>
              <a:spcAft>
                <a:spcPts val="0"/>
              </a:spcAft>
              <a:buSzPts val="2100"/>
              <a:buChar char="●"/>
            </a:pPr>
            <a:r>
              <a:rPr lang="en-US"/>
              <a:t>De prijs is CPM (cost per mille), wat betekent dat je betaalt voor vertoningen (niet voor klikken).</a:t>
            </a:r>
            <a:endParaRPr/>
          </a:p>
          <a:p>
            <a:pPr marL="457200" lvl="0" indent="-361950" algn="l" rtl="0">
              <a:lnSpc>
                <a:spcPct val="90000"/>
              </a:lnSpc>
              <a:spcBef>
                <a:spcPts val="0"/>
              </a:spcBef>
              <a:spcAft>
                <a:spcPts val="0"/>
              </a:spcAft>
              <a:buSzPts val="2100"/>
              <a:buChar char="●"/>
            </a:pPr>
            <a:r>
              <a:rPr lang="en-US"/>
              <a:t>Gewoonlijk wordt er een mediaplan gemaakt met 2 tot 4 essentiële media en boodschappen in elk daarvan om de gewenste doelgroepen te bereiken.</a:t>
            </a:r>
            <a:endParaRPr/>
          </a:p>
          <a:p>
            <a:pPr marL="0" lvl="0" indent="0" algn="l" rtl="0">
              <a:lnSpc>
                <a:spcPct val="90000"/>
              </a:lnSpc>
              <a:spcBef>
                <a:spcPts val="750"/>
              </a:spcBef>
              <a:spcAft>
                <a:spcPts val="0"/>
              </a:spcAft>
              <a:buSzPts val="2100"/>
              <a:buNone/>
            </a:pPr>
            <a:r>
              <a:rPr lang="en-US"/>
              <a:t>   </a:t>
            </a:r>
            <a:endParaRPr/>
          </a:p>
        </p:txBody>
      </p:sp>
      <p:sp>
        <p:nvSpPr>
          <p:cNvPr id="377" name="Google Shape;377;g24f40d7f709_0_63"/>
          <p:cNvSpPr txBox="1">
            <a:spLocks noGrp="1"/>
          </p:cNvSpPr>
          <p:nvPr>
            <p:ph type="title"/>
          </p:nvPr>
        </p:nvSpPr>
        <p:spPr>
          <a:xfrm>
            <a:off x="628650" y="273844"/>
            <a:ext cx="7886700" cy="9942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SzPts val="1800"/>
              <a:buNone/>
            </a:pPr>
            <a:r>
              <a:rPr lang="en-US"/>
              <a:t>Waar koop ik display advertising?</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382"/>
        <p:cNvGrpSpPr/>
        <p:nvPr/>
      </p:nvGrpSpPr>
      <p:grpSpPr>
        <a:xfrm>
          <a:off x="0" y="0"/>
          <a:ext cx="0" cy="0"/>
          <a:chOff x="0" y="0"/>
          <a:chExt cx="0" cy="0"/>
        </a:xfrm>
      </p:grpSpPr>
      <p:sp>
        <p:nvSpPr>
          <p:cNvPr id="383" name="Google Shape;383;g24f40d7f709_0_16"/>
          <p:cNvSpPr txBox="1">
            <a:spLocks noGrp="1"/>
          </p:cNvSpPr>
          <p:nvPr>
            <p:ph type="title" idx="4294967295"/>
          </p:nvPr>
        </p:nvSpPr>
        <p:spPr>
          <a:xfrm>
            <a:off x="1332706" y="164776"/>
            <a:ext cx="6478500" cy="11064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2400"/>
              <a:buFont typeface="PT Sans"/>
              <a:buNone/>
            </a:pPr>
            <a:r>
              <a:rPr lang="en-US"/>
              <a:t>Bannerformaten en -formaten</a:t>
            </a:r>
            <a:endParaRPr/>
          </a:p>
        </p:txBody>
      </p:sp>
      <p:pic>
        <p:nvPicPr>
          <p:cNvPr id="384" name="Google Shape;384;g24f40d7f709_0_16"/>
          <p:cNvPicPr preferRelativeResize="0">
            <a:picLocks noGrp="1"/>
          </p:cNvPicPr>
          <p:nvPr>
            <p:ph type="body" idx="4294967295"/>
          </p:nvPr>
        </p:nvPicPr>
        <p:blipFill rotWithShape="1">
          <a:blip r:embed="rId3">
            <a:alphaModFix/>
          </a:blip>
          <a:srcRect/>
          <a:stretch/>
        </p:blipFill>
        <p:spPr>
          <a:xfrm>
            <a:off x="646112" y="1427162"/>
            <a:ext cx="3925800" cy="2289300"/>
          </a:xfrm>
          <a:prstGeom prst="rect">
            <a:avLst/>
          </a:prstGeom>
          <a:noFill/>
          <a:ln w="28575" cap="flat" cmpd="sng">
            <a:solidFill>
              <a:srgbClr val="D12477"/>
            </a:solidFill>
            <a:prstDash val="solid"/>
            <a:round/>
            <a:headEnd type="none" w="sm" len="sm"/>
            <a:tailEnd type="none" w="sm" len="sm"/>
          </a:ln>
        </p:spPr>
      </p:pic>
      <p:sp>
        <p:nvSpPr>
          <p:cNvPr id="385" name="Google Shape;385;g24f40d7f709_0_16"/>
          <p:cNvSpPr txBox="1">
            <a:spLocks noGrp="1"/>
          </p:cNvSpPr>
          <p:nvPr>
            <p:ph type="body" idx="4294967295"/>
          </p:nvPr>
        </p:nvSpPr>
        <p:spPr>
          <a:xfrm>
            <a:off x="4839638" y="1437807"/>
            <a:ext cx="1970400" cy="3478200"/>
          </a:xfrm>
          <a:prstGeom prst="rect">
            <a:avLst/>
          </a:prstGeom>
          <a:noFill/>
          <a:ln>
            <a:noFill/>
          </a:ln>
        </p:spPr>
        <p:txBody>
          <a:bodyPr spcFirstLastPara="1" wrap="square" lIns="0" tIns="0" rIns="0" bIns="0" anchor="t" anchorCtr="0">
            <a:noAutofit/>
          </a:bodyPr>
          <a:lstStyle/>
          <a:p>
            <a:pPr marL="6350" lvl="0" indent="0" algn="l" rtl="0">
              <a:lnSpc>
                <a:spcPct val="100000"/>
              </a:lnSpc>
              <a:spcBef>
                <a:spcPts val="0"/>
              </a:spcBef>
              <a:spcAft>
                <a:spcPts val="1200"/>
              </a:spcAft>
              <a:buClr>
                <a:schemeClr val="dk1"/>
              </a:buClr>
              <a:buSzPts val="1500"/>
              <a:buNone/>
            </a:pPr>
            <a:r>
              <a:rPr lang="en-US" sz="1600" b="1">
                <a:solidFill>
                  <a:srgbClr val="D12477"/>
                </a:solidFill>
              </a:rPr>
              <a:t>Mobiel: </a:t>
            </a:r>
            <a:r>
              <a:rPr lang="en-US" sz="1600"/>
              <a:t>groeit snel. Ten minste 2/3 van display advertising in mobiel</a:t>
            </a:r>
            <a:endParaRPr sz="1600"/>
          </a:p>
        </p:txBody>
      </p:sp>
      <p:sp>
        <p:nvSpPr>
          <p:cNvPr id="386" name="Google Shape;386;g24f40d7f709_0_16"/>
          <p:cNvSpPr txBox="1"/>
          <p:nvPr/>
        </p:nvSpPr>
        <p:spPr>
          <a:xfrm>
            <a:off x="568995" y="821535"/>
            <a:ext cx="3907800" cy="561900"/>
          </a:xfrm>
          <a:prstGeom prst="rect">
            <a:avLst/>
          </a:prstGeom>
          <a:noFill/>
          <a:ln>
            <a:noFill/>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161249"/>
              </a:buClr>
              <a:buSzPts val="1600"/>
              <a:buFont typeface="Arial"/>
              <a:buNone/>
            </a:pPr>
            <a:r>
              <a:rPr lang="en-US" sz="1600" b="0" i="0" u="none" strike="noStrike" cap="none">
                <a:solidFill>
                  <a:srgbClr val="161249"/>
                </a:solidFill>
                <a:latin typeface="Arial"/>
                <a:ea typeface="Arial"/>
                <a:cs typeface="Arial"/>
                <a:sym typeface="Arial"/>
              </a:rPr>
              <a:t>Bannerformaten worden gedefinieerd in </a:t>
            </a:r>
            <a:r>
              <a:rPr lang="en-US" sz="1600" b="1" i="0" u="none" strike="noStrike" cap="none">
                <a:solidFill>
                  <a:srgbClr val="D12477"/>
                </a:solidFill>
                <a:latin typeface="Arial"/>
                <a:ea typeface="Arial"/>
                <a:cs typeface="Arial"/>
                <a:sym typeface="Arial"/>
              </a:rPr>
              <a:t>pixels</a:t>
            </a:r>
            <a:r>
              <a:rPr lang="en-US" sz="1600" b="0" i="0" u="none" strike="noStrike" cap="none">
                <a:solidFill>
                  <a:srgbClr val="161249"/>
                </a:solidFill>
                <a:latin typeface="Arial"/>
                <a:ea typeface="Arial"/>
                <a:cs typeface="Arial"/>
                <a:sym typeface="Arial"/>
              </a:rPr>
              <a:t>, hieronder enkele voorbeelden. </a:t>
            </a:r>
            <a:endParaRPr sz="1600" b="0" i="0" u="none" strike="noStrike" cap="none">
              <a:solidFill>
                <a:srgbClr val="161249"/>
              </a:solidFill>
              <a:latin typeface="Arial"/>
              <a:ea typeface="Arial"/>
              <a:cs typeface="Arial"/>
              <a:sym typeface="Arial"/>
            </a:endParaRPr>
          </a:p>
        </p:txBody>
      </p:sp>
      <p:sp>
        <p:nvSpPr>
          <p:cNvPr id="387" name="Google Shape;387;g24f40d7f709_0_16"/>
          <p:cNvSpPr txBox="1"/>
          <p:nvPr/>
        </p:nvSpPr>
        <p:spPr>
          <a:xfrm>
            <a:off x="2210463" y="3872448"/>
            <a:ext cx="2582381" cy="1054104"/>
          </a:xfrm>
          <a:prstGeom prst="rect">
            <a:avLst/>
          </a:prstGeom>
          <a:noFill/>
          <a:ln>
            <a:noFill/>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D12477"/>
              </a:buClr>
              <a:buSzPts val="1600"/>
              <a:buFont typeface="Arial"/>
              <a:buNone/>
            </a:pPr>
            <a:r>
              <a:rPr lang="en-US" sz="1600" b="1" i="0" u="none" strike="noStrike" cap="none" dirty="0">
                <a:solidFill>
                  <a:srgbClr val="D12477"/>
                </a:solidFill>
                <a:latin typeface="Arial"/>
                <a:ea typeface="Arial"/>
                <a:cs typeface="Arial"/>
                <a:sym typeface="Arial"/>
              </a:rPr>
              <a:t>Parade: </a:t>
            </a:r>
            <a:r>
              <a:rPr lang="en-US" sz="1600" b="0" i="0" u="none" strike="noStrike" cap="none" dirty="0">
                <a:solidFill>
                  <a:srgbClr val="161249"/>
                </a:solidFill>
                <a:latin typeface="Arial"/>
                <a:ea typeface="Arial"/>
                <a:cs typeface="Arial"/>
                <a:sym typeface="Arial"/>
              </a:rPr>
              <a:t>980x400 (dt) of 300x300 (</a:t>
            </a:r>
            <a:r>
              <a:rPr lang="en-US" sz="1600" b="0" i="0" u="none" strike="noStrike" cap="none" dirty="0" err="1">
                <a:solidFill>
                  <a:srgbClr val="161249"/>
                </a:solidFill>
                <a:latin typeface="Arial"/>
                <a:ea typeface="Arial"/>
                <a:cs typeface="Arial"/>
                <a:sym typeface="Arial"/>
              </a:rPr>
              <a:t>mobiel</a:t>
            </a:r>
            <a:r>
              <a:rPr lang="en-US" sz="1600" b="0" i="0" u="none" strike="noStrike" cap="none" dirty="0">
                <a:solidFill>
                  <a:srgbClr val="161249"/>
                </a:solidFill>
                <a:latin typeface="Arial"/>
                <a:ea typeface="Arial"/>
                <a:cs typeface="Arial"/>
                <a:sym typeface="Arial"/>
              </a:rPr>
              <a:t>) heel </a:t>
            </a:r>
            <a:r>
              <a:rPr lang="en-US" sz="1600" b="0" i="0" u="none" strike="noStrike" cap="none" dirty="0" err="1">
                <a:solidFill>
                  <a:srgbClr val="161249"/>
                </a:solidFill>
                <a:latin typeface="Arial"/>
                <a:ea typeface="Arial"/>
                <a:cs typeface="Arial"/>
                <a:sym typeface="Arial"/>
              </a:rPr>
              <a:t>populair</a:t>
            </a:r>
            <a:r>
              <a:rPr lang="en-US" sz="1600" b="0" i="0" u="none" strike="noStrike" cap="none" dirty="0">
                <a:solidFill>
                  <a:srgbClr val="161249"/>
                </a:solidFill>
                <a:latin typeface="Arial"/>
                <a:ea typeface="Arial"/>
                <a:cs typeface="Arial"/>
                <a:sym typeface="Arial"/>
              </a:rPr>
              <a:t> in Finland. Groot </a:t>
            </a:r>
            <a:r>
              <a:rPr lang="en-US" sz="1600" b="0" i="0" u="none" strike="noStrike" cap="none" dirty="0" err="1">
                <a:solidFill>
                  <a:srgbClr val="161249"/>
                </a:solidFill>
                <a:latin typeface="Arial"/>
                <a:ea typeface="Arial"/>
                <a:cs typeface="Arial"/>
                <a:sym typeface="Arial"/>
              </a:rPr>
              <a:t>formaat</a:t>
            </a:r>
            <a:r>
              <a:rPr lang="en-US" sz="1600" b="0" i="0" u="none" strike="noStrike" cap="none" dirty="0">
                <a:solidFill>
                  <a:srgbClr val="161249"/>
                </a:solidFill>
                <a:latin typeface="Arial"/>
                <a:ea typeface="Arial"/>
                <a:cs typeface="Arial"/>
                <a:sym typeface="Arial"/>
              </a:rPr>
              <a:t> </a:t>
            </a:r>
            <a:r>
              <a:rPr lang="en-US" sz="1600" b="0" i="0" u="none" strike="noStrike" cap="none" dirty="0" err="1">
                <a:solidFill>
                  <a:srgbClr val="161249"/>
                </a:solidFill>
                <a:latin typeface="Arial"/>
                <a:ea typeface="Arial"/>
                <a:cs typeface="Arial"/>
                <a:sym typeface="Arial"/>
              </a:rPr>
              <a:t>trekt</a:t>
            </a:r>
            <a:r>
              <a:rPr lang="en-US" sz="1600" b="0" i="0" u="none" strike="noStrike" cap="none" dirty="0">
                <a:solidFill>
                  <a:srgbClr val="161249"/>
                </a:solidFill>
                <a:latin typeface="Arial"/>
                <a:ea typeface="Arial"/>
                <a:cs typeface="Arial"/>
                <a:sym typeface="Arial"/>
              </a:rPr>
              <a:t> de </a:t>
            </a:r>
            <a:r>
              <a:rPr lang="en-US" sz="1600" b="0" i="0" u="none" strike="noStrike" cap="none" dirty="0" err="1">
                <a:solidFill>
                  <a:srgbClr val="161249"/>
                </a:solidFill>
                <a:latin typeface="Arial"/>
                <a:ea typeface="Arial"/>
                <a:cs typeface="Arial"/>
                <a:sym typeface="Arial"/>
              </a:rPr>
              <a:t>aandacht</a:t>
            </a:r>
            <a:r>
              <a:rPr lang="en-US" sz="1600" b="0" i="0" u="none" strike="noStrike" cap="none" dirty="0">
                <a:solidFill>
                  <a:srgbClr val="161249"/>
                </a:solidFill>
                <a:latin typeface="Arial"/>
                <a:ea typeface="Arial"/>
                <a:cs typeface="Arial"/>
                <a:sym typeface="Arial"/>
              </a:rPr>
              <a:t>. </a:t>
            </a:r>
            <a:endParaRPr sz="1600" b="0" i="0" u="none" strike="noStrike" cap="none" dirty="0">
              <a:solidFill>
                <a:srgbClr val="161249"/>
              </a:solidFill>
              <a:latin typeface="Arial"/>
              <a:ea typeface="Arial"/>
              <a:cs typeface="Arial"/>
              <a:sym typeface="Arial"/>
            </a:endParaRPr>
          </a:p>
        </p:txBody>
      </p:sp>
      <p:pic>
        <p:nvPicPr>
          <p:cNvPr id="388" name="Google Shape;388;g24f40d7f709_0_16"/>
          <p:cNvPicPr preferRelativeResize="0"/>
          <p:nvPr/>
        </p:nvPicPr>
        <p:blipFill rotWithShape="1">
          <a:blip r:embed="rId4">
            <a:alphaModFix/>
          </a:blip>
          <a:srcRect b="19028"/>
          <a:stretch/>
        </p:blipFill>
        <p:spPr>
          <a:xfrm>
            <a:off x="5708163" y="3088865"/>
            <a:ext cx="3098329" cy="1793509"/>
          </a:xfrm>
          <a:prstGeom prst="rect">
            <a:avLst/>
          </a:prstGeom>
          <a:noFill/>
          <a:ln w="28575" cap="flat" cmpd="sng">
            <a:solidFill>
              <a:srgbClr val="D12477"/>
            </a:solidFill>
            <a:prstDash val="solid"/>
            <a:round/>
            <a:headEnd type="none" w="sm" len="sm"/>
            <a:tailEnd type="none" w="sm" len="sm"/>
          </a:ln>
        </p:spPr>
      </p:pic>
      <p:pic>
        <p:nvPicPr>
          <p:cNvPr id="389" name="Google Shape;389;g24f40d7f709_0_16"/>
          <p:cNvPicPr preferRelativeResize="0"/>
          <p:nvPr/>
        </p:nvPicPr>
        <p:blipFill rotWithShape="1">
          <a:blip r:embed="rId5">
            <a:alphaModFix/>
          </a:blip>
          <a:srcRect/>
          <a:stretch/>
        </p:blipFill>
        <p:spPr>
          <a:xfrm>
            <a:off x="7753309" y="754984"/>
            <a:ext cx="1044643" cy="2124369"/>
          </a:xfrm>
          <a:prstGeom prst="rect">
            <a:avLst/>
          </a:prstGeom>
          <a:noFill/>
          <a:ln w="28575" cap="flat" cmpd="sng">
            <a:solidFill>
              <a:srgbClr val="D12477"/>
            </a:solidFill>
            <a:prstDash val="solid"/>
            <a:round/>
            <a:headEnd type="none" w="sm" len="sm"/>
            <a:tailEnd type="none" w="sm" len="sm"/>
          </a:ln>
        </p:spPr>
      </p:pic>
      <p:cxnSp>
        <p:nvCxnSpPr>
          <p:cNvPr id="390" name="Google Shape;390;g24f40d7f709_0_16"/>
          <p:cNvCxnSpPr/>
          <p:nvPr/>
        </p:nvCxnSpPr>
        <p:spPr>
          <a:xfrm>
            <a:off x="4572000" y="4240945"/>
            <a:ext cx="1042500" cy="228900"/>
          </a:xfrm>
          <a:prstGeom prst="bentConnector3">
            <a:avLst>
              <a:gd name="adj1" fmla="val 50004"/>
            </a:avLst>
          </a:prstGeom>
          <a:noFill/>
          <a:ln w="28575" cap="flat" cmpd="sng">
            <a:solidFill>
              <a:srgbClr val="D12477"/>
            </a:solidFill>
            <a:prstDash val="solid"/>
            <a:miter lim="800000"/>
            <a:headEnd type="none" w="sm" len="sm"/>
            <a:tailEnd type="triangle" w="med" len="med"/>
          </a:ln>
        </p:spPr>
      </p:cxnSp>
      <p:cxnSp>
        <p:nvCxnSpPr>
          <p:cNvPr id="391" name="Google Shape;391;g24f40d7f709_0_16"/>
          <p:cNvCxnSpPr/>
          <p:nvPr/>
        </p:nvCxnSpPr>
        <p:spPr>
          <a:xfrm rot="10800000" flipH="1">
            <a:off x="6835617" y="1593368"/>
            <a:ext cx="775500" cy="223800"/>
          </a:xfrm>
          <a:prstGeom prst="bentConnector3">
            <a:avLst>
              <a:gd name="adj1" fmla="val 49991"/>
            </a:avLst>
          </a:prstGeom>
          <a:noFill/>
          <a:ln w="28575" cap="flat" cmpd="sng">
            <a:solidFill>
              <a:srgbClr val="D12477"/>
            </a:solidFill>
            <a:prstDash val="solid"/>
            <a:miter lim="800000"/>
            <a:headEnd type="none" w="sm" len="sm"/>
            <a:tailEnd type="triangle" w="med" len="med"/>
          </a:ln>
        </p:spPr>
      </p:cxn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396"/>
        <p:cNvGrpSpPr/>
        <p:nvPr/>
      </p:nvGrpSpPr>
      <p:grpSpPr>
        <a:xfrm>
          <a:off x="0" y="0"/>
          <a:ext cx="0" cy="0"/>
          <a:chOff x="0" y="0"/>
          <a:chExt cx="0" cy="0"/>
        </a:xfrm>
      </p:grpSpPr>
      <p:sp>
        <p:nvSpPr>
          <p:cNvPr id="397" name="Google Shape;397;g24f40d7f709_0_29"/>
          <p:cNvSpPr txBox="1">
            <a:spLocks noGrp="1"/>
          </p:cNvSpPr>
          <p:nvPr>
            <p:ph type="title"/>
          </p:nvPr>
        </p:nvSpPr>
        <p:spPr>
          <a:xfrm>
            <a:off x="338137" y="209109"/>
            <a:ext cx="6831900" cy="8304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2400"/>
              <a:buFont typeface="PT Sans"/>
              <a:buNone/>
            </a:pPr>
            <a:r>
              <a:rPr lang="en-US"/>
              <a:t>Mediaplan voor displaycampagnes</a:t>
            </a:r>
            <a:endParaRPr/>
          </a:p>
        </p:txBody>
      </p:sp>
      <p:graphicFrame>
        <p:nvGraphicFramePr>
          <p:cNvPr id="398" name="Google Shape;398;g24f40d7f709_0_29"/>
          <p:cNvGraphicFramePr/>
          <p:nvPr/>
        </p:nvGraphicFramePr>
        <p:xfrm>
          <a:off x="338137" y="983337"/>
          <a:ext cx="8210250" cy="3521025"/>
        </p:xfrm>
        <a:graphic>
          <a:graphicData uri="http://schemas.openxmlformats.org/drawingml/2006/table">
            <a:tbl>
              <a:tblPr>
                <a:noFill/>
                <a:tableStyleId>{87C34302-B4DD-4690-9F5C-AD797CCDEDD3}</a:tableStyleId>
              </a:tblPr>
              <a:tblGrid>
                <a:gridCol w="744925">
                  <a:extLst>
                    <a:ext uri="{9D8B030D-6E8A-4147-A177-3AD203B41FA5}">
                      <a16:colId xmlns:a16="http://schemas.microsoft.com/office/drawing/2014/main" val="20000"/>
                    </a:ext>
                  </a:extLst>
                </a:gridCol>
                <a:gridCol w="1631125">
                  <a:extLst>
                    <a:ext uri="{9D8B030D-6E8A-4147-A177-3AD203B41FA5}">
                      <a16:colId xmlns:a16="http://schemas.microsoft.com/office/drawing/2014/main" val="20001"/>
                    </a:ext>
                  </a:extLst>
                </a:gridCol>
                <a:gridCol w="873350">
                  <a:extLst>
                    <a:ext uri="{9D8B030D-6E8A-4147-A177-3AD203B41FA5}">
                      <a16:colId xmlns:a16="http://schemas.microsoft.com/office/drawing/2014/main" val="20002"/>
                    </a:ext>
                  </a:extLst>
                </a:gridCol>
                <a:gridCol w="683900">
                  <a:extLst>
                    <a:ext uri="{9D8B030D-6E8A-4147-A177-3AD203B41FA5}">
                      <a16:colId xmlns:a16="http://schemas.microsoft.com/office/drawing/2014/main" val="20003"/>
                    </a:ext>
                  </a:extLst>
                </a:gridCol>
                <a:gridCol w="809150">
                  <a:extLst>
                    <a:ext uri="{9D8B030D-6E8A-4147-A177-3AD203B41FA5}">
                      <a16:colId xmlns:a16="http://schemas.microsoft.com/office/drawing/2014/main" val="20004"/>
                    </a:ext>
                  </a:extLst>
                </a:gridCol>
                <a:gridCol w="1014650">
                  <a:extLst>
                    <a:ext uri="{9D8B030D-6E8A-4147-A177-3AD203B41FA5}">
                      <a16:colId xmlns:a16="http://schemas.microsoft.com/office/drawing/2014/main" val="20005"/>
                    </a:ext>
                  </a:extLst>
                </a:gridCol>
                <a:gridCol w="404575">
                  <a:extLst>
                    <a:ext uri="{9D8B030D-6E8A-4147-A177-3AD203B41FA5}">
                      <a16:colId xmlns:a16="http://schemas.microsoft.com/office/drawing/2014/main" val="20006"/>
                    </a:ext>
                  </a:extLst>
                </a:gridCol>
                <a:gridCol w="404575">
                  <a:extLst>
                    <a:ext uri="{9D8B030D-6E8A-4147-A177-3AD203B41FA5}">
                      <a16:colId xmlns:a16="http://schemas.microsoft.com/office/drawing/2014/main" val="20007"/>
                    </a:ext>
                  </a:extLst>
                </a:gridCol>
                <a:gridCol w="411000">
                  <a:extLst>
                    <a:ext uri="{9D8B030D-6E8A-4147-A177-3AD203B41FA5}">
                      <a16:colId xmlns:a16="http://schemas.microsoft.com/office/drawing/2014/main" val="20008"/>
                    </a:ext>
                  </a:extLst>
                </a:gridCol>
                <a:gridCol w="411000">
                  <a:extLst>
                    <a:ext uri="{9D8B030D-6E8A-4147-A177-3AD203B41FA5}">
                      <a16:colId xmlns:a16="http://schemas.microsoft.com/office/drawing/2014/main" val="20009"/>
                    </a:ext>
                  </a:extLst>
                </a:gridCol>
                <a:gridCol w="411000">
                  <a:extLst>
                    <a:ext uri="{9D8B030D-6E8A-4147-A177-3AD203B41FA5}">
                      <a16:colId xmlns:a16="http://schemas.microsoft.com/office/drawing/2014/main" val="20010"/>
                    </a:ext>
                  </a:extLst>
                </a:gridCol>
                <a:gridCol w="411000">
                  <a:extLst>
                    <a:ext uri="{9D8B030D-6E8A-4147-A177-3AD203B41FA5}">
                      <a16:colId xmlns:a16="http://schemas.microsoft.com/office/drawing/2014/main" val="20011"/>
                    </a:ext>
                  </a:extLst>
                </a:gridCol>
              </a:tblGrid>
              <a:tr h="285100">
                <a:tc>
                  <a:txBody>
                    <a:bodyPr/>
                    <a:lstStyle/>
                    <a:p>
                      <a:pPr marL="0" marR="0" lvl="0" indent="0" algn="l" rtl="0">
                        <a:lnSpc>
                          <a:spcPct val="100000"/>
                        </a:lnSpc>
                        <a:spcBef>
                          <a:spcPts val="0"/>
                        </a:spcBef>
                        <a:spcAft>
                          <a:spcPts val="0"/>
                        </a:spcAft>
                        <a:buClr>
                          <a:schemeClr val="dk1"/>
                        </a:buClr>
                        <a:buSzPts val="900"/>
                        <a:buFont typeface="Calibri"/>
                        <a:buNone/>
                      </a:pPr>
                      <a:endParaRPr sz="900" b="1" i="0" u="none" strike="noStrike" cap="none">
                        <a:solidFill>
                          <a:srgbClr val="000000"/>
                        </a:solidFill>
                        <a:latin typeface="Calibri"/>
                        <a:ea typeface="Calibri"/>
                        <a:cs typeface="Calibri"/>
                        <a:sym typeface="Calibri"/>
                      </a:endParaRPr>
                    </a:p>
                  </a:txBody>
                  <a:tcPr marL="7150" marR="7150" marT="7150" marB="0" anchor="b">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900"/>
                        <a:buFont typeface="Calibri"/>
                        <a:buNone/>
                      </a:pPr>
                      <a:endParaRPr sz="900" b="1" i="0" u="none" strike="noStrike" cap="none">
                        <a:solidFill>
                          <a:srgbClr val="000000"/>
                        </a:solidFill>
                        <a:latin typeface="Calibri"/>
                        <a:ea typeface="Calibri"/>
                        <a:cs typeface="Calibri"/>
                        <a:sym typeface="Calibri"/>
                      </a:endParaRPr>
                    </a:p>
                  </a:txBody>
                  <a:tcPr marL="7150" marR="7150" marT="7150" marB="0" anchor="b">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900"/>
                        <a:buFont typeface="Calibri"/>
                        <a:buNone/>
                      </a:pPr>
                      <a:endParaRPr sz="900" b="1" i="0" u="none" strike="noStrike" cap="none">
                        <a:solidFill>
                          <a:srgbClr val="000000"/>
                        </a:solidFill>
                        <a:latin typeface="Calibri"/>
                        <a:ea typeface="Calibri"/>
                        <a:cs typeface="Calibri"/>
                        <a:sym typeface="Calibri"/>
                      </a:endParaRPr>
                    </a:p>
                  </a:txBody>
                  <a:tcPr marL="7150" marR="7150" marT="7150" marB="0" anchor="b">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900"/>
                        <a:buFont typeface="Calibri"/>
                        <a:buNone/>
                      </a:pPr>
                      <a:endParaRPr sz="900" b="1" i="0" u="none" strike="noStrike" cap="none">
                        <a:solidFill>
                          <a:srgbClr val="000000"/>
                        </a:solidFill>
                        <a:latin typeface="Calibri"/>
                        <a:ea typeface="Calibri"/>
                        <a:cs typeface="Calibri"/>
                        <a:sym typeface="Calibri"/>
                      </a:endParaRPr>
                    </a:p>
                  </a:txBody>
                  <a:tcPr marL="7150" marR="7150" marT="7150" marB="0" anchor="b">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900"/>
                        <a:buFont typeface="Calibri"/>
                        <a:buNone/>
                      </a:pPr>
                      <a:endParaRPr sz="900" b="1" i="0" u="none" strike="noStrike" cap="none">
                        <a:solidFill>
                          <a:srgbClr val="000000"/>
                        </a:solidFill>
                        <a:latin typeface="Calibri"/>
                        <a:ea typeface="Calibri"/>
                        <a:cs typeface="Calibri"/>
                        <a:sym typeface="Calibri"/>
                      </a:endParaRPr>
                    </a:p>
                  </a:txBody>
                  <a:tcPr marL="7150" marR="7150" marT="7150" marB="0" anchor="b">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900"/>
                        <a:buFont typeface="Calibri"/>
                        <a:buNone/>
                      </a:pPr>
                      <a:endParaRPr sz="900" b="1" i="0" u="none" strike="noStrike" cap="none">
                        <a:solidFill>
                          <a:srgbClr val="000000"/>
                        </a:solidFill>
                        <a:latin typeface="Calibri"/>
                        <a:ea typeface="Calibri"/>
                        <a:cs typeface="Calibri"/>
                        <a:sym typeface="Calibri"/>
                      </a:endParaRPr>
                    </a:p>
                  </a:txBody>
                  <a:tcPr marL="7150" marR="7150" marT="7150" marB="0" anchor="b">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solidFill>
                      <a:prstDash val="solid"/>
                      <a:round/>
                      <a:headEnd type="none" w="sm" len="sm"/>
                      <a:tailEnd type="none" w="sm" len="sm"/>
                    </a:lnB>
                  </a:tcPr>
                </a:tc>
                <a:tc gridSpan="2">
                  <a:txBody>
                    <a:bodyPr/>
                    <a:lstStyle/>
                    <a:p>
                      <a:pPr marL="0" marR="0" lvl="0" indent="0" algn="l" rtl="0">
                        <a:lnSpc>
                          <a:spcPct val="100000"/>
                        </a:lnSpc>
                        <a:spcBef>
                          <a:spcPts val="0"/>
                        </a:spcBef>
                        <a:spcAft>
                          <a:spcPts val="0"/>
                        </a:spcAft>
                        <a:buClr>
                          <a:srgbClr val="000000"/>
                        </a:buClr>
                        <a:buSzPts val="900"/>
                        <a:buFont typeface="Calibri"/>
                        <a:buNone/>
                      </a:pPr>
                      <a:r>
                        <a:rPr lang="en-US" sz="900" b="1" i="0" u="none" strike="noStrike" cap="none">
                          <a:solidFill>
                            <a:srgbClr val="000000"/>
                          </a:solidFill>
                          <a:latin typeface="Calibri"/>
                          <a:ea typeface="Calibri"/>
                          <a:cs typeface="Calibri"/>
                          <a:sym typeface="Calibri"/>
                        </a:rPr>
                        <a:t>Week</a:t>
                      </a:r>
                      <a:endParaRPr sz="1100" u="none" strike="noStrike" cap="none"/>
                    </a:p>
                  </a:txBody>
                  <a:tcPr marL="7150" marR="7150" marT="7150" marB="0" anchor="b">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solidFill>
                      <a:prstDash val="solid"/>
                      <a:round/>
                      <a:headEnd type="none" w="sm" len="sm"/>
                      <a:tailEnd type="none" w="sm" len="sm"/>
                    </a:lnB>
                  </a:tcPr>
                </a:tc>
                <a:tc hMerge="1">
                  <a:txBody>
                    <a:bodyPr/>
                    <a:lstStyle/>
                    <a:p>
                      <a:endParaRPr lang="nl-NL"/>
                    </a:p>
                  </a:txBody>
                  <a:tcPr/>
                </a:tc>
                <a:tc>
                  <a:txBody>
                    <a:bodyPr/>
                    <a:lstStyle/>
                    <a:p>
                      <a:pPr marL="0" marR="0" lvl="0" indent="0" algn="l" rtl="0">
                        <a:lnSpc>
                          <a:spcPct val="100000"/>
                        </a:lnSpc>
                        <a:spcBef>
                          <a:spcPts val="0"/>
                        </a:spcBef>
                        <a:spcAft>
                          <a:spcPts val="0"/>
                        </a:spcAft>
                        <a:buClr>
                          <a:schemeClr val="dk1"/>
                        </a:buClr>
                        <a:buSzPts val="900"/>
                        <a:buFont typeface="Calibri"/>
                        <a:buNone/>
                      </a:pPr>
                      <a:endParaRPr sz="900" b="1" i="0" u="none" strike="noStrike" cap="none">
                        <a:solidFill>
                          <a:srgbClr val="000000"/>
                        </a:solidFill>
                        <a:latin typeface="Calibri"/>
                        <a:ea typeface="Calibri"/>
                        <a:cs typeface="Calibri"/>
                        <a:sym typeface="Calibri"/>
                      </a:endParaRPr>
                    </a:p>
                  </a:txBody>
                  <a:tcPr marL="7150" marR="7150" marT="7150" marB="0" anchor="b">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900"/>
                        <a:buFont typeface="Calibri"/>
                        <a:buNone/>
                      </a:pPr>
                      <a:endParaRPr sz="900" b="1" i="0" u="none" strike="noStrike" cap="none">
                        <a:solidFill>
                          <a:srgbClr val="000000"/>
                        </a:solidFill>
                        <a:latin typeface="Calibri"/>
                        <a:ea typeface="Calibri"/>
                        <a:cs typeface="Calibri"/>
                        <a:sym typeface="Calibri"/>
                      </a:endParaRPr>
                    </a:p>
                  </a:txBody>
                  <a:tcPr marL="7150" marR="7150" marT="7150" marB="0" anchor="b">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900"/>
                        <a:buFont typeface="Calibri"/>
                        <a:buNone/>
                      </a:pPr>
                      <a:endParaRPr sz="900" b="1" i="0" u="none" strike="noStrike" cap="none">
                        <a:solidFill>
                          <a:srgbClr val="000000"/>
                        </a:solidFill>
                        <a:latin typeface="Calibri"/>
                        <a:ea typeface="Calibri"/>
                        <a:cs typeface="Calibri"/>
                        <a:sym typeface="Calibri"/>
                      </a:endParaRPr>
                    </a:p>
                  </a:txBody>
                  <a:tcPr marL="7150" marR="7150" marT="7150" marB="0" anchor="b">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900"/>
                        <a:buFont typeface="Calibri"/>
                        <a:buNone/>
                      </a:pPr>
                      <a:endParaRPr sz="900" b="1" i="0" u="none" strike="noStrike" cap="none">
                        <a:solidFill>
                          <a:srgbClr val="000000"/>
                        </a:solidFill>
                        <a:latin typeface="Calibri"/>
                        <a:ea typeface="Calibri"/>
                        <a:cs typeface="Calibri"/>
                        <a:sym typeface="Calibri"/>
                      </a:endParaRPr>
                    </a:p>
                  </a:txBody>
                  <a:tcPr marL="7150" marR="7150" marT="7150" marB="0" anchor="b">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0"/>
                  </a:ext>
                </a:extLst>
              </a:tr>
              <a:tr h="285100">
                <a:tc>
                  <a:txBody>
                    <a:bodyPr/>
                    <a:lstStyle/>
                    <a:p>
                      <a:pPr marL="0" marR="0" lvl="0" indent="0" algn="l" rtl="0">
                        <a:lnSpc>
                          <a:spcPct val="100000"/>
                        </a:lnSpc>
                        <a:spcBef>
                          <a:spcPts val="0"/>
                        </a:spcBef>
                        <a:spcAft>
                          <a:spcPts val="0"/>
                        </a:spcAft>
                        <a:buClr>
                          <a:srgbClr val="000000"/>
                        </a:buClr>
                        <a:buSzPts val="900"/>
                        <a:buFont typeface="Calibri"/>
                        <a:buNone/>
                      </a:pPr>
                      <a:r>
                        <a:rPr lang="en-US" sz="900" b="1" i="0" u="none" strike="noStrike" cap="none">
                          <a:solidFill>
                            <a:srgbClr val="000000"/>
                          </a:solidFill>
                          <a:latin typeface="Calibri"/>
                          <a:ea typeface="Calibri"/>
                          <a:cs typeface="Calibri"/>
                          <a:sym typeface="Calibri"/>
                        </a:rPr>
                        <a:t>Media</a:t>
                      </a:r>
                      <a:endParaRPr sz="1100" u="none" strike="noStrike" cap="none"/>
                    </a:p>
                  </a:txBody>
                  <a:tcPr marL="7150" marR="7150" marT="7150" marB="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900"/>
                        <a:buFont typeface="Calibri"/>
                        <a:buNone/>
                      </a:pPr>
                      <a:r>
                        <a:rPr lang="en-US" sz="900" b="1" i="0" u="none" strike="noStrike" cap="none">
                          <a:solidFill>
                            <a:srgbClr val="000000"/>
                          </a:solidFill>
                          <a:latin typeface="Calibri"/>
                          <a:ea typeface="Calibri"/>
                          <a:cs typeface="Calibri"/>
                          <a:sym typeface="Calibri"/>
                        </a:rPr>
                        <a:t>Advertentieformaat</a:t>
                      </a:r>
                      <a:endParaRPr sz="1100" u="none" strike="noStrike" cap="none"/>
                    </a:p>
                  </a:txBody>
                  <a:tcPr marL="7150" marR="7150" marT="7150" marB="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900"/>
                        <a:buFont typeface="Calibri"/>
                        <a:buNone/>
                      </a:pPr>
                      <a:r>
                        <a:rPr lang="en-US" sz="900" b="1" i="0" u="none" strike="noStrike" cap="none">
                          <a:solidFill>
                            <a:srgbClr val="000000"/>
                          </a:solidFill>
                          <a:latin typeface="Calibri"/>
                          <a:ea typeface="Calibri"/>
                          <a:cs typeface="Calibri"/>
                          <a:sym typeface="Calibri"/>
                        </a:rPr>
                        <a:t>Impressies</a:t>
                      </a:r>
                      <a:endParaRPr sz="1100" u="none" strike="noStrike" cap="none"/>
                    </a:p>
                  </a:txBody>
                  <a:tcPr marL="7150" marR="7150" marT="7150" marB="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900"/>
                        <a:buFont typeface="Calibri"/>
                        <a:buNone/>
                      </a:pPr>
                      <a:r>
                        <a:rPr lang="en-US" sz="900" b="1" i="0" u="none" strike="noStrike" cap="none">
                          <a:solidFill>
                            <a:srgbClr val="000000"/>
                          </a:solidFill>
                          <a:latin typeface="Calibri"/>
                          <a:ea typeface="Calibri"/>
                          <a:cs typeface="Calibri"/>
                          <a:sym typeface="Calibri"/>
                        </a:rPr>
                        <a:t>cpm</a:t>
                      </a:r>
                      <a:endParaRPr sz="1100" u="none" strike="noStrike" cap="none"/>
                    </a:p>
                  </a:txBody>
                  <a:tcPr marL="7150" marR="7150" marT="7150" marB="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900"/>
                        <a:buFont typeface="Calibri"/>
                        <a:buNone/>
                      </a:pPr>
                      <a:r>
                        <a:rPr lang="en-US" sz="900" b="1" i="0" u="none" strike="noStrike" cap="none">
                          <a:solidFill>
                            <a:srgbClr val="000000"/>
                          </a:solidFill>
                          <a:latin typeface="Calibri"/>
                          <a:ea typeface="Calibri"/>
                          <a:cs typeface="Calibri"/>
                          <a:sym typeface="Calibri"/>
                        </a:rPr>
                        <a:t>Kosten</a:t>
                      </a:r>
                      <a:endParaRPr sz="1100" u="none" strike="noStrike" cap="none"/>
                    </a:p>
                  </a:txBody>
                  <a:tcPr marL="7150" marR="7150" marT="7150" marB="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900"/>
                        <a:buFont typeface="Calibri"/>
                        <a:buNone/>
                      </a:pPr>
                      <a:r>
                        <a:rPr lang="en-US" sz="900" b="1" i="0" u="none" strike="noStrike" cap="none">
                          <a:solidFill>
                            <a:srgbClr val="000000"/>
                          </a:solidFill>
                          <a:latin typeface="Calibri"/>
                          <a:ea typeface="Calibri"/>
                          <a:cs typeface="Calibri"/>
                          <a:sym typeface="Calibri"/>
                        </a:rPr>
                        <a:t>Duur</a:t>
                      </a:r>
                      <a:endParaRPr sz="1100" u="none" strike="noStrike" cap="none"/>
                    </a:p>
                  </a:txBody>
                  <a:tcPr marL="7150" marR="7150" marT="7150" marB="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r" rtl="0">
                        <a:lnSpc>
                          <a:spcPct val="100000"/>
                        </a:lnSpc>
                        <a:spcBef>
                          <a:spcPts val="0"/>
                        </a:spcBef>
                        <a:spcAft>
                          <a:spcPts val="0"/>
                        </a:spcAft>
                        <a:buClr>
                          <a:srgbClr val="000000"/>
                        </a:buClr>
                        <a:buSzPts val="900"/>
                        <a:buFont typeface="Calibri"/>
                        <a:buNone/>
                      </a:pPr>
                      <a:r>
                        <a:rPr lang="en-US" sz="900" b="1" i="0" u="none" strike="noStrike" cap="none">
                          <a:solidFill>
                            <a:srgbClr val="000000"/>
                          </a:solidFill>
                          <a:latin typeface="Calibri"/>
                          <a:ea typeface="Calibri"/>
                          <a:cs typeface="Calibri"/>
                          <a:sym typeface="Calibri"/>
                        </a:rPr>
                        <a:t>42</a:t>
                      </a:r>
                      <a:endParaRPr sz="1100" u="none" strike="noStrike" cap="none"/>
                    </a:p>
                  </a:txBody>
                  <a:tcPr marL="7150" marR="7150" marT="7150" marB="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r" rtl="0">
                        <a:lnSpc>
                          <a:spcPct val="100000"/>
                        </a:lnSpc>
                        <a:spcBef>
                          <a:spcPts val="0"/>
                        </a:spcBef>
                        <a:spcAft>
                          <a:spcPts val="0"/>
                        </a:spcAft>
                        <a:buClr>
                          <a:srgbClr val="000000"/>
                        </a:buClr>
                        <a:buSzPts val="900"/>
                        <a:buFont typeface="Calibri"/>
                        <a:buNone/>
                      </a:pPr>
                      <a:r>
                        <a:rPr lang="en-US" sz="900" b="1" i="0" u="none" strike="noStrike" cap="none">
                          <a:solidFill>
                            <a:srgbClr val="000000"/>
                          </a:solidFill>
                          <a:latin typeface="Calibri"/>
                          <a:ea typeface="Calibri"/>
                          <a:cs typeface="Calibri"/>
                          <a:sym typeface="Calibri"/>
                        </a:rPr>
                        <a:t>43</a:t>
                      </a:r>
                      <a:endParaRPr sz="1100" u="none" strike="noStrike" cap="none"/>
                    </a:p>
                  </a:txBody>
                  <a:tcPr marL="7150" marR="7150" marT="7150" marB="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r" rtl="0">
                        <a:lnSpc>
                          <a:spcPct val="100000"/>
                        </a:lnSpc>
                        <a:spcBef>
                          <a:spcPts val="0"/>
                        </a:spcBef>
                        <a:spcAft>
                          <a:spcPts val="0"/>
                        </a:spcAft>
                        <a:buClr>
                          <a:srgbClr val="000000"/>
                        </a:buClr>
                        <a:buSzPts val="900"/>
                        <a:buFont typeface="Calibri"/>
                        <a:buNone/>
                      </a:pPr>
                      <a:r>
                        <a:rPr lang="en-US" sz="900" b="1" i="0" u="none" strike="noStrike" cap="none">
                          <a:solidFill>
                            <a:srgbClr val="000000"/>
                          </a:solidFill>
                          <a:latin typeface="Calibri"/>
                          <a:ea typeface="Calibri"/>
                          <a:cs typeface="Calibri"/>
                          <a:sym typeface="Calibri"/>
                        </a:rPr>
                        <a:t>44</a:t>
                      </a:r>
                      <a:endParaRPr sz="1100" u="none" strike="noStrike" cap="none"/>
                    </a:p>
                  </a:txBody>
                  <a:tcPr marL="7150" marR="7150" marT="7150" marB="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r" rtl="0">
                        <a:lnSpc>
                          <a:spcPct val="100000"/>
                        </a:lnSpc>
                        <a:spcBef>
                          <a:spcPts val="0"/>
                        </a:spcBef>
                        <a:spcAft>
                          <a:spcPts val="0"/>
                        </a:spcAft>
                        <a:buClr>
                          <a:srgbClr val="000000"/>
                        </a:buClr>
                        <a:buSzPts val="900"/>
                        <a:buFont typeface="Calibri"/>
                        <a:buNone/>
                      </a:pPr>
                      <a:r>
                        <a:rPr lang="en-US" sz="900" b="1" i="0" u="none" strike="noStrike" cap="none">
                          <a:solidFill>
                            <a:srgbClr val="000000"/>
                          </a:solidFill>
                          <a:latin typeface="Calibri"/>
                          <a:ea typeface="Calibri"/>
                          <a:cs typeface="Calibri"/>
                          <a:sym typeface="Calibri"/>
                        </a:rPr>
                        <a:t>45</a:t>
                      </a:r>
                      <a:endParaRPr sz="1100" u="none" strike="noStrike" cap="none"/>
                    </a:p>
                  </a:txBody>
                  <a:tcPr marL="7150" marR="7150" marT="7150" marB="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r" rtl="0">
                        <a:lnSpc>
                          <a:spcPct val="100000"/>
                        </a:lnSpc>
                        <a:spcBef>
                          <a:spcPts val="0"/>
                        </a:spcBef>
                        <a:spcAft>
                          <a:spcPts val="0"/>
                        </a:spcAft>
                        <a:buClr>
                          <a:srgbClr val="000000"/>
                        </a:buClr>
                        <a:buSzPts val="900"/>
                        <a:buFont typeface="Calibri"/>
                        <a:buNone/>
                      </a:pPr>
                      <a:r>
                        <a:rPr lang="en-US" sz="900" b="1" i="0" u="none" strike="noStrike" cap="none">
                          <a:solidFill>
                            <a:srgbClr val="000000"/>
                          </a:solidFill>
                          <a:latin typeface="Calibri"/>
                          <a:ea typeface="Calibri"/>
                          <a:cs typeface="Calibri"/>
                          <a:sym typeface="Calibri"/>
                        </a:rPr>
                        <a:t>46</a:t>
                      </a:r>
                      <a:endParaRPr sz="1100" u="none" strike="noStrike" cap="none"/>
                    </a:p>
                  </a:txBody>
                  <a:tcPr marL="7150" marR="7150" marT="7150" marB="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r" rtl="0">
                        <a:lnSpc>
                          <a:spcPct val="100000"/>
                        </a:lnSpc>
                        <a:spcBef>
                          <a:spcPts val="0"/>
                        </a:spcBef>
                        <a:spcAft>
                          <a:spcPts val="0"/>
                        </a:spcAft>
                        <a:buClr>
                          <a:srgbClr val="000000"/>
                        </a:buClr>
                        <a:buSzPts val="900"/>
                        <a:buFont typeface="Calibri"/>
                        <a:buNone/>
                      </a:pPr>
                      <a:r>
                        <a:rPr lang="en-US" sz="900" b="1" i="0" u="none" strike="noStrike" cap="none">
                          <a:solidFill>
                            <a:srgbClr val="000000"/>
                          </a:solidFill>
                          <a:latin typeface="Calibri"/>
                          <a:ea typeface="Calibri"/>
                          <a:cs typeface="Calibri"/>
                          <a:sym typeface="Calibri"/>
                        </a:rPr>
                        <a:t>47</a:t>
                      </a:r>
                      <a:endParaRPr sz="1100" u="none" strike="noStrike" cap="none"/>
                    </a:p>
                  </a:txBody>
                  <a:tcPr marL="7150" marR="7150" marT="7150" marB="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1"/>
                  </a:ext>
                </a:extLst>
              </a:tr>
              <a:tr h="285100">
                <a:tc>
                  <a:txBody>
                    <a:bodyPr/>
                    <a:lstStyle/>
                    <a:p>
                      <a:pPr marL="0" marR="0" lvl="0" indent="0" algn="l" rtl="0">
                        <a:lnSpc>
                          <a:spcPct val="100000"/>
                        </a:lnSpc>
                        <a:spcBef>
                          <a:spcPts val="0"/>
                        </a:spcBef>
                        <a:spcAft>
                          <a:spcPts val="0"/>
                        </a:spcAft>
                        <a:buClr>
                          <a:srgbClr val="000000"/>
                        </a:buClr>
                        <a:buSzPts val="900"/>
                        <a:buFont typeface="Calibri"/>
                        <a:buNone/>
                      </a:pPr>
                      <a:r>
                        <a:rPr lang="en-US" sz="900" b="0" i="0" u="none" strike="noStrike" cap="none">
                          <a:solidFill>
                            <a:srgbClr val="000000"/>
                          </a:solidFill>
                          <a:latin typeface="Calibri"/>
                          <a:ea typeface="Calibri"/>
                          <a:cs typeface="Calibri"/>
                          <a:sym typeface="Calibri"/>
                        </a:rPr>
                        <a:t> </a:t>
                      </a:r>
                      <a:endParaRPr sz="1100" u="none" strike="noStrike" cap="none"/>
                    </a:p>
                  </a:txBody>
                  <a:tcPr marL="7150" marR="7150" marT="7150" marB="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900"/>
                        <a:buFont typeface="Calibri"/>
                        <a:buNone/>
                      </a:pPr>
                      <a:r>
                        <a:rPr lang="en-US" sz="900" b="0" i="0" u="none" strike="noStrike" cap="none">
                          <a:solidFill>
                            <a:srgbClr val="000000"/>
                          </a:solidFill>
                          <a:latin typeface="Calibri"/>
                          <a:ea typeface="Calibri"/>
                          <a:cs typeface="Calibri"/>
                          <a:sym typeface="Calibri"/>
                        </a:rPr>
                        <a:t> </a:t>
                      </a:r>
                      <a:endParaRPr sz="1100" u="none" strike="noStrike" cap="none"/>
                    </a:p>
                  </a:txBody>
                  <a:tcPr marL="7150" marR="7150" marT="7150" marB="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900"/>
                        <a:buFont typeface="Calibri"/>
                        <a:buNone/>
                      </a:pPr>
                      <a:r>
                        <a:rPr lang="en-US" sz="900" b="0" i="0" u="none" strike="noStrike" cap="none">
                          <a:solidFill>
                            <a:srgbClr val="000000"/>
                          </a:solidFill>
                          <a:latin typeface="Calibri"/>
                          <a:ea typeface="Calibri"/>
                          <a:cs typeface="Calibri"/>
                          <a:sym typeface="Calibri"/>
                        </a:rPr>
                        <a:t> </a:t>
                      </a:r>
                      <a:endParaRPr sz="1100" u="none" strike="noStrike" cap="none"/>
                    </a:p>
                  </a:txBody>
                  <a:tcPr marL="7150" marR="7150" marT="7150" marB="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900"/>
                        <a:buFont typeface="Calibri"/>
                        <a:buNone/>
                      </a:pPr>
                      <a:r>
                        <a:rPr lang="en-US" sz="900" b="0" i="0" u="none" strike="noStrike" cap="none">
                          <a:solidFill>
                            <a:srgbClr val="000000"/>
                          </a:solidFill>
                          <a:latin typeface="Calibri"/>
                          <a:ea typeface="Calibri"/>
                          <a:cs typeface="Calibri"/>
                          <a:sym typeface="Calibri"/>
                        </a:rPr>
                        <a:t> </a:t>
                      </a:r>
                      <a:endParaRPr sz="1100" u="none" strike="noStrike" cap="none"/>
                    </a:p>
                  </a:txBody>
                  <a:tcPr marL="7150" marR="7150" marT="7150" marB="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900"/>
                        <a:buFont typeface="Calibri"/>
                        <a:buNone/>
                      </a:pPr>
                      <a:r>
                        <a:rPr lang="en-US" sz="900" b="0" i="0" u="none" strike="noStrike" cap="none">
                          <a:solidFill>
                            <a:srgbClr val="000000"/>
                          </a:solidFill>
                          <a:latin typeface="Calibri"/>
                          <a:ea typeface="Calibri"/>
                          <a:cs typeface="Calibri"/>
                          <a:sym typeface="Calibri"/>
                        </a:rPr>
                        <a:t> </a:t>
                      </a:r>
                      <a:endParaRPr sz="1100" u="none" strike="noStrike" cap="none"/>
                    </a:p>
                  </a:txBody>
                  <a:tcPr marL="7150" marR="7150" marT="7150" marB="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900"/>
                        <a:buFont typeface="Calibri"/>
                        <a:buNone/>
                      </a:pPr>
                      <a:r>
                        <a:rPr lang="en-US" sz="900" b="0" i="0" u="none" strike="noStrike" cap="none">
                          <a:solidFill>
                            <a:srgbClr val="000000"/>
                          </a:solidFill>
                          <a:latin typeface="Calibri"/>
                          <a:ea typeface="Calibri"/>
                          <a:cs typeface="Calibri"/>
                          <a:sym typeface="Calibri"/>
                        </a:rPr>
                        <a:t> </a:t>
                      </a:r>
                      <a:endParaRPr sz="1100" u="none" strike="noStrike" cap="none"/>
                    </a:p>
                  </a:txBody>
                  <a:tcPr marL="7150" marR="7150" marT="7150" marB="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900"/>
                        <a:buFont typeface="Calibri"/>
                        <a:buNone/>
                      </a:pPr>
                      <a:r>
                        <a:rPr lang="en-US" sz="900" b="0" i="0" u="none" strike="noStrike" cap="none">
                          <a:solidFill>
                            <a:srgbClr val="000000"/>
                          </a:solidFill>
                          <a:latin typeface="Calibri"/>
                          <a:ea typeface="Calibri"/>
                          <a:cs typeface="Calibri"/>
                          <a:sym typeface="Calibri"/>
                        </a:rPr>
                        <a:t> </a:t>
                      </a:r>
                      <a:endParaRPr sz="1100" u="none" strike="noStrike" cap="none"/>
                    </a:p>
                  </a:txBody>
                  <a:tcPr marL="7150" marR="7150" marT="7150" marB="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900"/>
                        <a:buFont typeface="Calibri"/>
                        <a:buNone/>
                      </a:pPr>
                      <a:r>
                        <a:rPr lang="en-US" sz="900" b="0" i="0" u="none" strike="noStrike" cap="none">
                          <a:solidFill>
                            <a:srgbClr val="000000"/>
                          </a:solidFill>
                          <a:latin typeface="Calibri"/>
                          <a:ea typeface="Calibri"/>
                          <a:cs typeface="Calibri"/>
                          <a:sym typeface="Calibri"/>
                        </a:rPr>
                        <a:t> </a:t>
                      </a:r>
                      <a:endParaRPr sz="1100" u="none" strike="noStrike" cap="none"/>
                    </a:p>
                  </a:txBody>
                  <a:tcPr marL="7150" marR="7150" marT="7150" marB="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900"/>
                        <a:buFont typeface="Calibri"/>
                        <a:buNone/>
                      </a:pPr>
                      <a:r>
                        <a:rPr lang="en-US" sz="900" b="0" i="0" u="none" strike="noStrike" cap="none">
                          <a:solidFill>
                            <a:srgbClr val="000000"/>
                          </a:solidFill>
                          <a:latin typeface="Calibri"/>
                          <a:ea typeface="Calibri"/>
                          <a:cs typeface="Calibri"/>
                          <a:sym typeface="Calibri"/>
                        </a:rPr>
                        <a:t> </a:t>
                      </a:r>
                      <a:endParaRPr sz="1100" u="none" strike="noStrike" cap="none"/>
                    </a:p>
                  </a:txBody>
                  <a:tcPr marL="7150" marR="7150" marT="7150" marB="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900"/>
                        <a:buFont typeface="Calibri"/>
                        <a:buNone/>
                      </a:pPr>
                      <a:r>
                        <a:rPr lang="en-US" sz="900" b="0" i="0" u="none" strike="noStrike" cap="none">
                          <a:solidFill>
                            <a:srgbClr val="000000"/>
                          </a:solidFill>
                          <a:latin typeface="Calibri"/>
                          <a:ea typeface="Calibri"/>
                          <a:cs typeface="Calibri"/>
                          <a:sym typeface="Calibri"/>
                        </a:rPr>
                        <a:t> </a:t>
                      </a:r>
                      <a:endParaRPr sz="1100" u="none" strike="noStrike" cap="none"/>
                    </a:p>
                  </a:txBody>
                  <a:tcPr marL="7150" marR="7150" marT="7150" marB="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900"/>
                        <a:buFont typeface="Calibri"/>
                        <a:buNone/>
                      </a:pPr>
                      <a:r>
                        <a:rPr lang="en-US" sz="900" b="0" i="0" u="none" strike="noStrike" cap="none">
                          <a:solidFill>
                            <a:srgbClr val="000000"/>
                          </a:solidFill>
                          <a:latin typeface="Calibri"/>
                          <a:ea typeface="Calibri"/>
                          <a:cs typeface="Calibri"/>
                          <a:sym typeface="Calibri"/>
                        </a:rPr>
                        <a:t> </a:t>
                      </a:r>
                      <a:endParaRPr sz="1100" u="none" strike="noStrike" cap="none"/>
                    </a:p>
                  </a:txBody>
                  <a:tcPr marL="7150" marR="7150" marT="7150" marB="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900"/>
                        <a:buFont typeface="Calibri"/>
                        <a:buNone/>
                      </a:pPr>
                      <a:r>
                        <a:rPr lang="en-US" sz="900" b="0" i="0" u="none" strike="noStrike" cap="none">
                          <a:solidFill>
                            <a:srgbClr val="000000"/>
                          </a:solidFill>
                          <a:latin typeface="Calibri"/>
                          <a:ea typeface="Calibri"/>
                          <a:cs typeface="Calibri"/>
                          <a:sym typeface="Calibri"/>
                        </a:rPr>
                        <a:t> </a:t>
                      </a:r>
                      <a:endParaRPr sz="1100" u="none" strike="noStrike" cap="none"/>
                    </a:p>
                  </a:txBody>
                  <a:tcPr marL="7150" marR="7150" marT="7150" marB="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2"/>
                  </a:ext>
                </a:extLst>
              </a:tr>
              <a:tr h="285100">
                <a:tc>
                  <a:txBody>
                    <a:bodyPr/>
                    <a:lstStyle/>
                    <a:p>
                      <a:pPr marL="0" marR="0" lvl="0" indent="0" algn="l" rtl="0">
                        <a:lnSpc>
                          <a:spcPct val="100000"/>
                        </a:lnSpc>
                        <a:spcBef>
                          <a:spcPts val="0"/>
                        </a:spcBef>
                        <a:spcAft>
                          <a:spcPts val="0"/>
                        </a:spcAft>
                        <a:buClr>
                          <a:srgbClr val="000000"/>
                        </a:buClr>
                        <a:buSzPts val="900"/>
                        <a:buFont typeface="Calibri"/>
                        <a:buNone/>
                      </a:pPr>
                      <a:r>
                        <a:rPr lang="en-US" sz="900" b="0" i="0" u="none" strike="noStrike" cap="none">
                          <a:solidFill>
                            <a:srgbClr val="000000"/>
                          </a:solidFill>
                          <a:latin typeface="Calibri"/>
                          <a:ea typeface="Calibri"/>
                          <a:cs typeface="Calibri"/>
                          <a:sym typeface="Calibri"/>
                        </a:rPr>
                        <a:t>media y</a:t>
                      </a:r>
                      <a:endParaRPr sz="1100" u="none" strike="noStrike" cap="none"/>
                    </a:p>
                  </a:txBody>
                  <a:tcPr marL="7150" marR="7150" marT="7150" marB="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900"/>
                        <a:buFont typeface="Calibri"/>
                        <a:buNone/>
                      </a:pPr>
                      <a:r>
                        <a:rPr lang="en-US" sz="900" b="0" i="0" u="none" strike="noStrike" cap="none">
                          <a:solidFill>
                            <a:srgbClr val="000000"/>
                          </a:solidFill>
                          <a:latin typeface="Calibri"/>
                          <a:ea typeface="Calibri"/>
                          <a:cs typeface="Calibri"/>
                          <a:sym typeface="Calibri"/>
                        </a:rPr>
                        <a:t>Desktop-parade 980x400</a:t>
                      </a:r>
                      <a:endParaRPr sz="1100" u="none" strike="noStrike" cap="none"/>
                    </a:p>
                  </a:txBody>
                  <a:tcPr marL="7150" marR="7150" marT="7150" marB="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r" rtl="0">
                        <a:lnSpc>
                          <a:spcPct val="100000"/>
                        </a:lnSpc>
                        <a:spcBef>
                          <a:spcPts val="0"/>
                        </a:spcBef>
                        <a:spcAft>
                          <a:spcPts val="0"/>
                        </a:spcAft>
                        <a:buClr>
                          <a:srgbClr val="000000"/>
                        </a:buClr>
                        <a:buSzPts val="900"/>
                        <a:buFont typeface="Calibri"/>
                        <a:buNone/>
                      </a:pPr>
                      <a:r>
                        <a:rPr lang="en-US" sz="900" b="0" i="0" u="none" strike="noStrike" cap="none">
                          <a:solidFill>
                            <a:srgbClr val="000000"/>
                          </a:solidFill>
                          <a:latin typeface="Calibri"/>
                          <a:ea typeface="Calibri"/>
                          <a:cs typeface="Calibri"/>
                          <a:sym typeface="Calibri"/>
                        </a:rPr>
                        <a:t>375000</a:t>
                      </a:r>
                      <a:endParaRPr sz="1100" u="none" strike="noStrike" cap="none"/>
                    </a:p>
                  </a:txBody>
                  <a:tcPr marL="7150" marR="7150" marT="7150" marB="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r" rtl="0">
                        <a:lnSpc>
                          <a:spcPct val="100000"/>
                        </a:lnSpc>
                        <a:spcBef>
                          <a:spcPts val="0"/>
                        </a:spcBef>
                        <a:spcAft>
                          <a:spcPts val="0"/>
                        </a:spcAft>
                        <a:buClr>
                          <a:srgbClr val="000000"/>
                        </a:buClr>
                        <a:buSzPts val="900"/>
                        <a:buFont typeface="Calibri"/>
                        <a:buNone/>
                      </a:pPr>
                      <a:r>
                        <a:rPr lang="en-US" sz="900" b="0" i="0" u="none" strike="noStrike" cap="none">
                          <a:solidFill>
                            <a:srgbClr val="000000"/>
                          </a:solidFill>
                          <a:latin typeface="Calibri"/>
                          <a:ea typeface="Calibri"/>
                          <a:cs typeface="Calibri"/>
                          <a:sym typeface="Calibri"/>
                        </a:rPr>
                        <a:t>40</a:t>
                      </a:r>
                      <a:endParaRPr sz="1100" u="none" strike="noStrike" cap="none"/>
                    </a:p>
                  </a:txBody>
                  <a:tcPr marL="7150" marR="7150" marT="7150" marB="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r" rtl="0">
                        <a:lnSpc>
                          <a:spcPct val="100000"/>
                        </a:lnSpc>
                        <a:spcBef>
                          <a:spcPts val="0"/>
                        </a:spcBef>
                        <a:spcAft>
                          <a:spcPts val="0"/>
                        </a:spcAft>
                        <a:buClr>
                          <a:srgbClr val="000000"/>
                        </a:buClr>
                        <a:buSzPts val="900"/>
                        <a:buFont typeface="Calibri"/>
                        <a:buNone/>
                      </a:pPr>
                      <a:r>
                        <a:rPr lang="en-US" sz="900" b="0" i="0" u="none" strike="noStrike" cap="none">
                          <a:solidFill>
                            <a:srgbClr val="000000"/>
                          </a:solidFill>
                          <a:latin typeface="Calibri"/>
                          <a:ea typeface="Calibri"/>
                          <a:cs typeface="Calibri"/>
                          <a:sym typeface="Calibri"/>
                        </a:rPr>
                        <a:t>15000</a:t>
                      </a:r>
                      <a:endParaRPr sz="1100" u="none" strike="noStrike" cap="none"/>
                    </a:p>
                  </a:txBody>
                  <a:tcPr marL="7150" marR="7150" marT="7150" marB="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900"/>
                        <a:buFont typeface="Calibri"/>
                        <a:buNone/>
                      </a:pPr>
                      <a:r>
                        <a:rPr lang="en-US" sz="900" b="0" i="0" u="none" strike="noStrike" cap="none">
                          <a:solidFill>
                            <a:srgbClr val="000000"/>
                          </a:solidFill>
                          <a:latin typeface="Calibri"/>
                          <a:ea typeface="Calibri"/>
                          <a:cs typeface="Calibri"/>
                          <a:sym typeface="Calibri"/>
                        </a:rPr>
                        <a:t>15.-27.10.</a:t>
                      </a:r>
                      <a:endParaRPr sz="1100" u="none" strike="noStrike" cap="none"/>
                    </a:p>
                  </a:txBody>
                  <a:tcPr marL="7150" marR="7150" marT="7150" marB="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900"/>
                        <a:buFont typeface="Calibri"/>
                        <a:buNone/>
                      </a:pPr>
                      <a:r>
                        <a:rPr lang="en-US" sz="900" b="0" i="0" u="none" strike="noStrike" cap="none">
                          <a:solidFill>
                            <a:srgbClr val="000000"/>
                          </a:solidFill>
                          <a:latin typeface="Calibri"/>
                          <a:ea typeface="Calibri"/>
                          <a:cs typeface="Calibri"/>
                          <a:sym typeface="Calibri"/>
                        </a:rPr>
                        <a:t> </a:t>
                      </a:r>
                      <a:endParaRPr sz="1100" u="none" strike="noStrike" cap="none"/>
                    </a:p>
                  </a:txBody>
                  <a:tcPr marL="7150" marR="7150" marT="7150" marB="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0B200"/>
                    </a:solidFill>
                  </a:tcPr>
                </a:tc>
                <a:tc>
                  <a:txBody>
                    <a:bodyPr/>
                    <a:lstStyle/>
                    <a:p>
                      <a:pPr marL="0" marR="0" lvl="0" indent="0" algn="l" rtl="0">
                        <a:lnSpc>
                          <a:spcPct val="100000"/>
                        </a:lnSpc>
                        <a:spcBef>
                          <a:spcPts val="0"/>
                        </a:spcBef>
                        <a:spcAft>
                          <a:spcPts val="0"/>
                        </a:spcAft>
                        <a:buClr>
                          <a:srgbClr val="000000"/>
                        </a:buClr>
                        <a:buSzPts val="900"/>
                        <a:buFont typeface="Calibri"/>
                        <a:buNone/>
                      </a:pPr>
                      <a:r>
                        <a:rPr lang="en-US" sz="900" b="0" i="0" u="none" strike="noStrike" cap="none">
                          <a:solidFill>
                            <a:srgbClr val="000000"/>
                          </a:solidFill>
                          <a:latin typeface="Calibri"/>
                          <a:ea typeface="Calibri"/>
                          <a:cs typeface="Calibri"/>
                          <a:sym typeface="Calibri"/>
                        </a:rPr>
                        <a:t> </a:t>
                      </a:r>
                      <a:endParaRPr sz="1100" u="none" strike="noStrike" cap="none"/>
                    </a:p>
                  </a:txBody>
                  <a:tcPr marL="7150" marR="7150" marT="7150" marB="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0B200"/>
                    </a:solidFill>
                  </a:tcPr>
                </a:tc>
                <a:tc>
                  <a:txBody>
                    <a:bodyPr/>
                    <a:lstStyle/>
                    <a:p>
                      <a:pPr marL="0" marR="0" lvl="0" indent="0" algn="l" rtl="0">
                        <a:lnSpc>
                          <a:spcPct val="100000"/>
                        </a:lnSpc>
                        <a:spcBef>
                          <a:spcPts val="0"/>
                        </a:spcBef>
                        <a:spcAft>
                          <a:spcPts val="0"/>
                        </a:spcAft>
                        <a:buClr>
                          <a:srgbClr val="000000"/>
                        </a:buClr>
                        <a:buSzPts val="900"/>
                        <a:buFont typeface="Calibri"/>
                        <a:buNone/>
                      </a:pPr>
                      <a:r>
                        <a:rPr lang="en-US" sz="900" b="0" i="0" u="none" strike="noStrike" cap="none">
                          <a:solidFill>
                            <a:srgbClr val="000000"/>
                          </a:solidFill>
                          <a:latin typeface="Calibri"/>
                          <a:ea typeface="Calibri"/>
                          <a:cs typeface="Calibri"/>
                          <a:sym typeface="Calibri"/>
                        </a:rPr>
                        <a:t> </a:t>
                      </a:r>
                      <a:endParaRPr sz="1100" u="none" strike="noStrike" cap="none"/>
                    </a:p>
                  </a:txBody>
                  <a:tcPr marL="7150" marR="7150" marT="7150" marB="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900"/>
                        <a:buFont typeface="Calibri"/>
                        <a:buNone/>
                      </a:pPr>
                      <a:r>
                        <a:rPr lang="en-US" sz="900" b="0" i="0" u="none" strike="noStrike" cap="none">
                          <a:solidFill>
                            <a:srgbClr val="000000"/>
                          </a:solidFill>
                          <a:latin typeface="Calibri"/>
                          <a:ea typeface="Calibri"/>
                          <a:cs typeface="Calibri"/>
                          <a:sym typeface="Calibri"/>
                        </a:rPr>
                        <a:t> </a:t>
                      </a:r>
                      <a:endParaRPr sz="1100" u="none" strike="noStrike" cap="none"/>
                    </a:p>
                  </a:txBody>
                  <a:tcPr marL="7150" marR="7150" marT="7150" marB="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900"/>
                        <a:buFont typeface="Calibri"/>
                        <a:buNone/>
                      </a:pPr>
                      <a:r>
                        <a:rPr lang="en-US" sz="900" b="0" i="0" u="none" strike="noStrike" cap="none">
                          <a:solidFill>
                            <a:srgbClr val="000000"/>
                          </a:solidFill>
                          <a:latin typeface="Calibri"/>
                          <a:ea typeface="Calibri"/>
                          <a:cs typeface="Calibri"/>
                          <a:sym typeface="Calibri"/>
                        </a:rPr>
                        <a:t> </a:t>
                      </a:r>
                      <a:endParaRPr sz="1100" u="none" strike="noStrike" cap="none"/>
                    </a:p>
                  </a:txBody>
                  <a:tcPr marL="7150" marR="7150" marT="7150" marB="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900"/>
                        <a:buFont typeface="Calibri"/>
                        <a:buNone/>
                      </a:pPr>
                      <a:r>
                        <a:rPr lang="en-US" sz="900" b="0" i="0" u="none" strike="noStrike" cap="none">
                          <a:solidFill>
                            <a:srgbClr val="000000"/>
                          </a:solidFill>
                          <a:latin typeface="Calibri"/>
                          <a:ea typeface="Calibri"/>
                          <a:cs typeface="Calibri"/>
                          <a:sym typeface="Calibri"/>
                        </a:rPr>
                        <a:t> </a:t>
                      </a:r>
                      <a:endParaRPr sz="1100" u="none" strike="noStrike" cap="none"/>
                    </a:p>
                  </a:txBody>
                  <a:tcPr marL="7150" marR="7150" marT="7150" marB="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3"/>
                  </a:ext>
                </a:extLst>
              </a:tr>
              <a:tr h="285100">
                <a:tc>
                  <a:txBody>
                    <a:bodyPr/>
                    <a:lstStyle/>
                    <a:p>
                      <a:pPr marL="0" marR="0" lvl="0" indent="0" algn="l" rtl="0">
                        <a:lnSpc>
                          <a:spcPct val="100000"/>
                        </a:lnSpc>
                        <a:spcBef>
                          <a:spcPts val="0"/>
                        </a:spcBef>
                        <a:spcAft>
                          <a:spcPts val="0"/>
                        </a:spcAft>
                        <a:buClr>
                          <a:srgbClr val="000000"/>
                        </a:buClr>
                        <a:buSzPts val="900"/>
                        <a:buFont typeface="Calibri"/>
                        <a:buNone/>
                      </a:pPr>
                      <a:r>
                        <a:rPr lang="en-US" sz="900" b="0" i="0" u="none" strike="noStrike" cap="none">
                          <a:solidFill>
                            <a:srgbClr val="000000"/>
                          </a:solidFill>
                          <a:latin typeface="Calibri"/>
                          <a:ea typeface="Calibri"/>
                          <a:cs typeface="Calibri"/>
                          <a:sym typeface="Calibri"/>
                        </a:rPr>
                        <a:t>media z</a:t>
                      </a:r>
                      <a:endParaRPr sz="1100" u="none" strike="noStrike" cap="none"/>
                    </a:p>
                  </a:txBody>
                  <a:tcPr marL="7150" marR="7150" marT="7150" marB="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900"/>
                        <a:buFont typeface="Calibri"/>
                        <a:buNone/>
                      </a:pPr>
                      <a:r>
                        <a:rPr lang="en-US" sz="900" b="0" i="0" u="none" strike="noStrike" cap="none">
                          <a:solidFill>
                            <a:srgbClr val="000000"/>
                          </a:solidFill>
                          <a:latin typeface="Calibri"/>
                          <a:ea typeface="Calibri"/>
                          <a:cs typeface="Calibri"/>
                          <a:sym typeface="Calibri"/>
                        </a:rPr>
                        <a:t>Desktop-parade 980x400</a:t>
                      </a:r>
                      <a:endParaRPr sz="1100" u="none" strike="noStrike" cap="none"/>
                    </a:p>
                  </a:txBody>
                  <a:tcPr marL="7150" marR="7150" marT="7150" marB="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r" rtl="0">
                        <a:lnSpc>
                          <a:spcPct val="100000"/>
                        </a:lnSpc>
                        <a:spcBef>
                          <a:spcPts val="0"/>
                        </a:spcBef>
                        <a:spcAft>
                          <a:spcPts val="0"/>
                        </a:spcAft>
                        <a:buClr>
                          <a:srgbClr val="000000"/>
                        </a:buClr>
                        <a:buSzPts val="900"/>
                        <a:buFont typeface="Calibri"/>
                        <a:buNone/>
                      </a:pPr>
                      <a:r>
                        <a:rPr lang="en-US" sz="900" b="0" i="0" u="none" strike="noStrike" cap="none">
                          <a:solidFill>
                            <a:srgbClr val="000000"/>
                          </a:solidFill>
                          <a:latin typeface="Calibri"/>
                          <a:ea typeface="Calibri"/>
                          <a:cs typeface="Calibri"/>
                          <a:sym typeface="Calibri"/>
                        </a:rPr>
                        <a:t>400000</a:t>
                      </a:r>
                      <a:endParaRPr sz="1100" u="none" strike="noStrike" cap="none"/>
                    </a:p>
                  </a:txBody>
                  <a:tcPr marL="7150" marR="7150" marT="7150" marB="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r" rtl="0">
                        <a:lnSpc>
                          <a:spcPct val="100000"/>
                        </a:lnSpc>
                        <a:spcBef>
                          <a:spcPts val="0"/>
                        </a:spcBef>
                        <a:spcAft>
                          <a:spcPts val="0"/>
                        </a:spcAft>
                        <a:buClr>
                          <a:srgbClr val="000000"/>
                        </a:buClr>
                        <a:buSzPts val="900"/>
                        <a:buFont typeface="Calibri"/>
                        <a:buNone/>
                      </a:pPr>
                      <a:r>
                        <a:rPr lang="en-US" sz="900" b="0" i="0" u="none" strike="noStrike" cap="none">
                          <a:solidFill>
                            <a:srgbClr val="000000"/>
                          </a:solidFill>
                          <a:latin typeface="Calibri"/>
                          <a:ea typeface="Calibri"/>
                          <a:cs typeface="Calibri"/>
                          <a:sym typeface="Calibri"/>
                        </a:rPr>
                        <a:t>37</a:t>
                      </a:r>
                      <a:endParaRPr sz="1100" u="none" strike="noStrike" cap="none"/>
                    </a:p>
                  </a:txBody>
                  <a:tcPr marL="7150" marR="7150" marT="7150" marB="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r" rtl="0">
                        <a:lnSpc>
                          <a:spcPct val="100000"/>
                        </a:lnSpc>
                        <a:spcBef>
                          <a:spcPts val="0"/>
                        </a:spcBef>
                        <a:spcAft>
                          <a:spcPts val="0"/>
                        </a:spcAft>
                        <a:buClr>
                          <a:srgbClr val="000000"/>
                        </a:buClr>
                        <a:buSzPts val="900"/>
                        <a:buFont typeface="Calibri"/>
                        <a:buNone/>
                      </a:pPr>
                      <a:r>
                        <a:rPr lang="en-US" sz="900" b="0" i="0" u="none" strike="noStrike" cap="none">
                          <a:solidFill>
                            <a:srgbClr val="000000"/>
                          </a:solidFill>
                          <a:latin typeface="Calibri"/>
                          <a:ea typeface="Calibri"/>
                          <a:cs typeface="Calibri"/>
                          <a:sym typeface="Calibri"/>
                        </a:rPr>
                        <a:t>14800</a:t>
                      </a:r>
                      <a:endParaRPr sz="1100" u="none" strike="noStrike" cap="none"/>
                    </a:p>
                  </a:txBody>
                  <a:tcPr marL="7150" marR="7150" marT="7150" marB="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900"/>
                        <a:buFont typeface="Calibri"/>
                        <a:buNone/>
                      </a:pPr>
                      <a:r>
                        <a:rPr lang="en-US" sz="900" b="0" i="0" u="none" strike="noStrike" cap="none">
                          <a:solidFill>
                            <a:srgbClr val="000000"/>
                          </a:solidFill>
                          <a:latin typeface="Calibri"/>
                          <a:ea typeface="Calibri"/>
                          <a:cs typeface="Calibri"/>
                          <a:sym typeface="Calibri"/>
                        </a:rPr>
                        <a:t>15.-29.10.</a:t>
                      </a:r>
                      <a:endParaRPr sz="1100" u="none" strike="noStrike" cap="none"/>
                    </a:p>
                  </a:txBody>
                  <a:tcPr marL="7150" marR="7150" marT="7150" marB="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900"/>
                        <a:buFont typeface="Calibri"/>
                        <a:buNone/>
                      </a:pPr>
                      <a:r>
                        <a:rPr lang="en-US" sz="900" b="0" i="0" u="none" strike="noStrike" cap="none">
                          <a:solidFill>
                            <a:srgbClr val="000000"/>
                          </a:solidFill>
                          <a:latin typeface="Calibri"/>
                          <a:ea typeface="Calibri"/>
                          <a:cs typeface="Calibri"/>
                          <a:sym typeface="Calibri"/>
                        </a:rPr>
                        <a:t> </a:t>
                      </a:r>
                      <a:endParaRPr sz="1100" u="none" strike="noStrike" cap="none"/>
                    </a:p>
                  </a:txBody>
                  <a:tcPr marL="7150" marR="7150" marT="7150" marB="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45E24"/>
                    </a:solidFill>
                  </a:tcPr>
                </a:tc>
                <a:tc>
                  <a:txBody>
                    <a:bodyPr/>
                    <a:lstStyle/>
                    <a:p>
                      <a:pPr marL="0" marR="0" lvl="0" indent="0" algn="l" rtl="0">
                        <a:lnSpc>
                          <a:spcPct val="100000"/>
                        </a:lnSpc>
                        <a:spcBef>
                          <a:spcPts val="0"/>
                        </a:spcBef>
                        <a:spcAft>
                          <a:spcPts val="0"/>
                        </a:spcAft>
                        <a:buClr>
                          <a:srgbClr val="000000"/>
                        </a:buClr>
                        <a:buSzPts val="900"/>
                        <a:buFont typeface="Calibri"/>
                        <a:buNone/>
                      </a:pPr>
                      <a:r>
                        <a:rPr lang="en-US" sz="900" b="0" i="0" u="none" strike="noStrike" cap="none">
                          <a:solidFill>
                            <a:srgbClr val="000000"/>
                          </a:solidFill>
                          <a:latin typeface="Calibri"/>
                          <a:ea typeface="Calibri"/>
                          <a:cs typeface="Calibri"/>
                          <a:sym typeface="Calibri"/>
                        </a:rPr>
                        <a:t> </a:t>
                      </a:r>
                      <a:endParaRPr sz="1100" u="none" strike="noStrike" cap="none"/>
                    </a:p>
                  </a:txBody>
                  <a:tcPr marL="7150" marR="7150" marT="7150" marB="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45E24"/>
                    </a:solidFill>
                  </a:tcPr>
                </a:tc>
                <a:tc>
                  <a:txBody>
                    <a:bodyPr/>
                    <a:lstStyle/>
                    <a:p>
                      <a:pPr marL="0" marR="0" lvl="0" indent="0" algn="l" rtl="0">
                        <a:lnSpc>
                          <a:spcPct val="100000"/>
                        </a:lnSpc>
                        <a:spcBef>
                          <a:spcPts val="0"/>
                        </a:spcBef>
                        <a:spcAft>
                          <a:spcPts val="0"/>
                        </a:spcAft>
                        <a:buClr>
                          <a:srgbClr val="000000"/>
                        </a:buClr>
                        <a:buSzPts val="900"/>
                        <a:buFont typeface="Calibri"/>
                        <a:buNone/>
                      </a:pPr>
                      <a:r>
                        <a:rPr lang="en-US" sz="900" b="0" i="0" u="none" strike="noStrike" cap="none">
                          <a:solidFill>
                            <a:srgbClr val="000000"/>
                          </a:solidFill>
                          <a:latin typeface="Calibri"/>
                          <a:ea typeface="Calibri"/>
                          <a:cs typeface="Calibri"/>
                          <a:sym typeface="Calibri"/>
                        </a:rPr>
                        <a:t> </a:t>
                      </a:r>
                      <a:endParaRPr sz="1100" u="none" strike="noStrike" cap="none"/>
                    </a:p>
                  </a:txBody>
                  <a:tcPr marL="7150" marR="7150" marT="7150" marB="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45E24"/>
                    </a:solidFill>
                  </a:tcPr>
                </a:tc>
                <a:tc>
                  <a:txBody>
                    <a:bodyPr/>
                    <a:lstStyle/>
                    <a:p>
                      <a:pPr marL="0" marR="0" lvl="0" indent="0" algn="l" rtl="0">
                        <a:lnSpc>
                          <a:spcPct val="100000"/>
                        </a:lnSpc>
                        <a:spcBef>
                          <a:spcPts val="0"/>
                        </a:spcBef>
                        <a:spcAft>
                          <a:spcPts val="0"/>
                        </a:spcAft>
                        <a:buClr>
                          <a:srgbClr val="000000"/>
                        </a:buClr>
                        <a:buSzPts val="900"/>
                        <a:buFont typeface="Calibri"/>
                        <a:buNone/>
                      </a:pPr>
                      <a:r>
                        <a:rPr lang="en-US" sz="900" b="0" i="0" u="none" strike="noStrike" cap="none">
                          <a:solidFill>
                            <a:srgbClr val="000000"/>
                          </a:solidFill>
                          <a:latin typeface="Calibri"/>
                          <a:ea typeface="Calibri"/>
                          <a:cs typeface="Calibri"/>
                          <a:sym typeface="Calibri"/>
                        </a:rPr>
                        <a:t> </a:t>
                      </a:r>
                      <a:endParaRPr sz="1100" u="none" strike="noStrike" cap="none"/>
                    </a:p>
                  </a:txBody>
                  <a:tcPr marL="7150" marR="7150" marT="7150" marB="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900"/>
                        <a:buFont typeface="Calibri"/>
                        <a:buNone/>
                      </a:pPr>
                      <a:r>
                        <a:rPr lang="en-US" sz="900" b="0" i="0" u="none" strike="noStrike" cap="none">
                          <a:solidFill>
                            <a:srgbClr val="000000"/>
                          </a:solidFill>
                          <a:latin typeface="Calibri"/>
                          <a:ea typeface="Calibri"/>
                          <a:cs typeface="Calibri"/>
                          <a:sym typeface="Calibri"/>
                        </a:rPr>
                        <a:t> </a:t>
                      </a:r>
                      <a:endParaRPr sz="1100" u="none" strike="noStrike" cap="none"/>
                    </a:p>
                  </a:txBody>
                  <a:tcPr marL="7150" marR="7150" marT="7150" marB="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900"/>
                        <a:buFont typeface="Calibri"/>
                        <a:buNone/>
                      </a:pPr>
                      <a:r>
                        <a:rPr lang="en-US" sz="900" b="0" i="0" u="none" strike="noStrike" cap="none">
                          <a:solidFill>
                            <a:srgbClr val="000000"/>
                          </a:solidFill>
                          <a:latin typeface="Calibri"/>
                          <a:ea typeface="Calibri"/>
                          <a:cs typeface="Calibri"/>
                          <a:sym typeface="Calibri"/>
                        </a:rPr>
                        <a:t> </a:t>
                      </a:r>
                      <a:endParaRPr sz="1100" u="none" strike="noStrike" cap="none"/>
                    </a:p>
                  </a:txBody>
                  <a:tcPr marL="7150" marR="7150" marT="7150" marB="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4"/>
                  </a:ext>
                </a:extLst>
              </a:tr>
              <a:tr h="285100">
                <a:tc>
                  <a:txBody>
                    <a:bodyPr/>
                    <a:lstStyle/>
                    <a:p>
                      <a:pPr marL="0" marR="0" lvl="0" indent="0" algn="l" rtl="0">
                        <a:lnSpc>
                          <a:spcPct val="100000"/>
                        </a:lnSpc>
                        <a:spcBef>
                          <a:spcPts val="0"/>
                        </a:spcBef>
                        <a:spcAft>
                          <a:spcPts val="0"/>
                        </a:spcAft>
                        <a:buClr>
                          <a:srgbClr val="000000"/>
                        </a:buClr>
                        <a:buSzPts val="900"/>
                        <a:buFont typeface="Calibri"/>
                        <a:buNone/>
                      </a:pPr>
                      <a:r>
                        <a:rPr lang="en-US" sz="900" b="0" i="0" u="none" strike="noStrike" cap="none">
                          <a:solidFill>
                            <a:srgbClr val="000000"/>
                          </a:solidFill>
                          <a:latin typeface="Calibri"/>
                          <a:ea typeface="Calibri"/>
                          <a:cs typeface="Calibri"/>
                          <a:sym typeface="Calibri"/>
                        </a:rPr>
                        <a:t>media x</a:t>
                      </a:r>
                      <a:endParaRPr sz="1100" u="none" strike="noStrike" cap="none"/>
                    </a:p>
                  </a:txBody>
                  <a:tcPr marL="7150" marR="7150" marT="7150" marB="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900"/>
                        <a:buFont typeface="Calibri"/>
                        <a:buNone/>
                      </a:pPr>
                      <a:r>
                        <a:rPr lang="en-US" sz="900" b="0" i="0" u="none" strike="noStrike" cap="none">
                          <a:solidFill>
                            <a:srgbClr val="000000"/>
                          </a:solidFill>
                          <a:latin typeface="Calibri"/>
                          <a:ea typeface="Calibri"/>
                          <a:cs typeface="Calibri"/>
                          <a:sym typeface="Calibri"/>
                        </a:rPr>
                        <a:t>Mobiele parade 300x300</a:t>
                      </a:r>
                      <a:endParaRPr sz="1100" u="none" strike="noStrike" cap="none"/>
                    </a:p>
                  </a:txBody>
                  <a:tcPr marL="7150" marR="7150" marT="7150" marB="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r" rtl="0">
                        <a:lnSpc>
                          <a:spcPct val="100000"/>
                        </a:lnSpc>
                        <a:spcBef>
                          <a:spcPts val="0"/>
                        </a:spcBef>
                        <a:spcAft>
                          <a:spcPts val="0"/>
                        </a:spcAft>
                        <a:buClr>
                          <a:srgbClr val="000000"/>
                        </a:buClr>
                        <a:buSzPts val="900"/>
                        <a:buFont typeface="Calibri"/>
                        <a:buNone/>
                      </a:pPr>
                      <a:r>
                        <a:rPr lang="en-US" sz="900" b="0" i="0" u="none" strike="noStrike" cap="none">
                          <a:solidFill>
                            <a:srgbClr val="000000"/>
                          </a:solidFill>
                          <a:latin typeface="Calibri"/>
                          <a:ea typeface="Calibri"/>
                          <a:cs typeface="Calibri"/>
                          <a:sym typeface="Calibri"/>
                        </a:rPr>
                        <a:t>425000</a:t>
                      </a:r>
                      <a:endParaRPr sz="1100" u="none" strike="noStrike" cap="none"/>
                    </a:p>
                  </a:txBody>
                  <a:tcPr marL="7150" marR="7150" marT="7150" marB="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r" rtl="0">
                        <a:lnSpc>
                          <a:spcPct val="100000"/>
                        </a:lnSpc>
                        <a:spcBef>
                          <a:spcPts val="0"/>
                        </a:spcBef>
                        <a:spcAft>
                          <a:spcPts val="0"/>
                        </a:spcAft>
                        <a:buClr>
                          <a:srgbClr val="000000"/>
                        </a:buClr>
                        <a:buSzPts val="900"/>
                        <a:buFont typeface="Calibri"/>
                        <a:buNone/>
                      </a:pPr>
                      <a:r>
                        <a:rPr lang="en-US" sz="900" b="0" i="0" u="none" strike="noStrike" cap="none">
                          <a:solidFill>
                            <a:srgbClr val="000000"/>
                          </a:solidFill>
                          <a:latin typeface="Calibri"/>
                          <a:ea typeface="Calibri"/>
                          <a:cs typeface="Calibri"/>
                          <a:sym typeface="Calibri"/>
                        </a:rPr>
                        <a:t>24</a:t>
                      </a:r>
                      <a:endParaRPr sz="1100" u="none" strike="noStrike" cap="none"/>
                    </a:p>
                  </a:txBody>
                  <a:tcPr marL="7150" marR="7150" marT="7150" marB="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r" rtl="0">
                        <a:lnSpc>
                          <a:spcPct val="100000"/>
                        </a:lnSpc>
                        <a:spcBef>
                          <a:spcPts val="0"/>
                        </a:spcBef>
                        <a:spcAft>
                          <a:spcPts val="0"/>
                        </a:spcAft>
                        <a:buClr>
                          <a:srgbClr val="000000"/>
                        </a:buClr>
                        <a:buSzPts val="900"/>
                        <a:buFont typeface="Calibri"/>
                        <a:buNone/>
                      </a:pPr>
                      <a:r>
                        <a:rPr lang="en-US" sz="900" b="0" i="0" u="none" strike="noStrike" cap="none">
                          <a:solidFill>
                            <a:srgbClr val="000000"/>
                          </a:solidFill>
                          <a:latin typeface="Calibri"/>
                          <a:ea typeface="Calibri"/>
                          <a:cs typeface="Calibri"/>
                          <a:sym typeface="Calibri"/>
                        </a:rPr>
                        <a:t>10200</a:t>
                      </a:r>
                      <a:endParaRPr sz="1100" u="none" strike="noStrike" cap="none"/>
                    </a:p>
                  </a:txBody>
                  <a:tcPr marL="7150" marR="7150" marT="7150" marB="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900"/>
                        <a:buFont typeface="Calibri"/>
                        <a:buNone/>
                      </a:pPr>
                      <a:r>
                        <a:rPr lang="en-US" sz="900" b="0" i="0" u="none" strike="noStrike" cap="none">
                          <a:solidFill>
                            <a:srgbClr val="000000"/>
                          </a:solidFill>
                          <a:latin typeface="Calibri"/>
                          <a:ea typeface="Calibri"/>
                          <a:cs typeface="Calibri"/>
                          <a:sym typeface="Calibri"/>
                        </a:rPr>
                        <a:t>23.10.-3.11.</a:t>
                      </a:r>
                      <a:endParaRPr sz="1100" u="none" strike="noStrike" cap="none"/>
                    </a:p>
                  </a:txBody>
                  <a:tcPr marL="7150" marR="7150" marT="7150" marB="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900"/>
                        <a:buFont typeface="Calibri"/>
                        <a:buNone/>
                      </a:pPr>
                      <a:r>
                        <a:rPr lang="en-US" sz="900" b="0" i="0" u="none" strike="noStrike" cap="none">
                          <a:solidFill>
                            <a:srgbClr val="000000"/>
                          </a:solidFill>
                          <a:latin typeface="Calibri"/>
                          <a:ea typeface="Calibri"/>
                          <a:cs typeface="Calibri"/>
                          <a:sym typeface="Calibri"/>
                        </a:rPr>
                        <a:t> </a:t>
                      </a:r>
                      <a:endParaRPr sz="1100" u="none" strike="noStrike" cap="none"/>
                    </a:p>
                  </a:txBody>
                  <a:tcPr marL="7150" marR="7150" marT="7150" marB="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900"/>
                        <a:buFont typeface="Calibri"/>
                        <a:buNone/>
                      </a:pPr>
                      <a:r>
                        <a:rPr lang="en-US" sz="900" b="0" i="0" u="none" strike="noStrike" cap="none">
                          <a:solidFill>
                            <a:srgbClr val="000000"/>
                          </a:solidFill>
                          <a:latin typeface="Calibri"/>
                          <a:ea typeface="Calibri"/>
                          <a:cs typeface="Calibri"/>
                          <a:sym typeface="Calibri"/>
                        </a:rPr>
                        <a:t> </a:t>
                      </a:r>
                      <a:endParaRPr sz="1100" u="none" strike="noStrike" cap="none"/>
                    </a:p>
                  </a:txBody>
                  <a:tcPr marL="7150" marR="7150" marT="7150" marB="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D12477"/>
                    </a:solidFill>
                  </a:tcPr>
                </a:tc>
                <a:tc>
                  <a:txBody>
                    <a:bodyPr/>
                    <a:lstStyle/>
                    <a:p>
                      <a:pPr marL="0" marR="0" lvl="0" indent="0" algn="l" rtl="0">
                        <a:lnSpc>
                          <a:spcPct val="100000"/>
                        </a:lnSpc>
                        <a:spcBef>
                          <a:spcPts val="0"/>
                        </a:spcBef>
                        <a:spcAft>
                          <a:spcPts val="0"/>
                        </a:spcAft>
                        <a:buClr>
                          <a:srgbClr val="000000"/>
                        </a:buClr>
                        <a:buSzPts val="900"/>
                        <a:buFont typeface="Calibri"/>
                        <a:buNone/>
                      </a:pPr>
                      <a:r>
                        <a:rPr lang="en-US" sz="900" b="0" i="0" u="none" strike="noStrike" cap="none">
                          <a:solidFill>
                            <a:srgbClr val="000000"/>
                          </a:solidFill>
                          <a:latin typeface="Calibri"/>
                          <a:ea typeface="Calibri"/>
                          <a:cs typeface="Calibri"/>
                          <a:sym typeface="Calibri"/>
                        </a:rPr>
                        <a:t> </a:t>
                      </a:r>
                      <a:endParaRPr sz="1100" u="none" strike="noStrike" cap="none"/>
                    </a:p>
                  </a:txBody>
                  <a:tcPr marL="7150" marR="7150" marT="7150" marB="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D12477"/>
                    </a:solidFill>
                  </a:tcPr>
                </a:tc>
                <a:tc>
                  <a:txBody>
                    <a:bodyPr/>
                    <a:lstStyle/>
                    <a:p>
                      <a:pPr marL="0" marR="0" lvl="0" indent="0" algn="l" rtl="0">
                        <a:lnSpc>
                          <a:spcPct val="100000"/>
                        </a:lnSpc>
                        <a:spcBef>
                          <a:spcPts val="0"/>
                        </a:spcBef>
                        <a:spcAft>
                          <a:spcPts val="0"/>
                        </a:spcAft>
                        <a:buClr>
                          <a:srgbClr val="000000"/>
                        </a:buClr>
                        <a:buSzPts val="900"/>
                        <a:buFont typeface="Calibri"/>
                        <a:buNone/>
                      </a:pPr>
                      <a:r>
                        <a:rPr lang="en-US" sz="900" b="0" i="0" u="none" strike="noStrike" cap="none">
                          <a:solidFill>
                            <a:srgbClr val="000000"/>
                          </a:solidFill>
                          <a:latin typeface="Calibri"/>
                          <a:ea typeface="Calibri"/>
                          <a:cs typeface="Calibri"/>
                          <a:sym typeface="Calibri"/>
                        </a:rPr>
                        <a:t> </a:t>
                      </a:r>
                      <a:endParaRPr sz="1100" u="none" strike="noStrike" cap="none"/>
                    </a:p>
                  </a:txBody>
                  <a:tcPr marL="7150" marR="7150" marT="7150" marB="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D12477"/>
                    </a:solidFill>
                  </a:tcPr>
                </a:tc>
                <a:tc>
                  <a:txBody>
                    <a:bodyPr/>
                    <a:lstStyle/>
                    <a:p>
                      <a:pPr marL="0" marR="0" lvl="0" indent="0" algn="l" rtl="0">
                        <a:lnSpc>
                          <a:spcPct val="100000"/>
                        </a:lnSpc>
                        <a:spcBef>
                          <a:spcPts val="0"/>
                        </a:spcBef>
                        <a:spcAft>
                          <a:spcPts val="0"/>
                        </a:spcAft>
                        <a:buClr>
                          <a:srgbClr val="000000"/>
                        </a:buClr>
                        <a:buSzPts val="900"/>
                        <a:buFont typeface="Calibri"/>
                        <a:buNone/>
                      </a:pPr>
                      <a:r>
                        <a:rPr lang="en-US" sz="900" b="0" i="0" u="none" strike="noStrike" cap="none">
                          <a:solidFill>
                            <a:srgbClr val="000000"/>
                          </a:solidFill>
                          <a:latin typeface="Calibri"/>
                          <a:ea typeface="Calibri"/>
                          <a:cs typeface="Calibri"/>
                          <a:sym typeface="Calibri"/>
                        </a:rPr>
                        <a:t> </a:t>
                      </a:r>
                      <a:endParaRPr sz="1100" u="none" strike="noStrike" cap="none"/>
                    </a:p>
                  </a:txBody>
                  <a:tcPr marL="7150" marR="7150" marT="7150" marB="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900"/>
                        <a:buFont typeface="Calibri"/>
                        <a:buNone/>
                      </a:pPr>
                      <a:r>
                        <a:rPr lang="en-US" sz="900" b="0" i="0" u="none" strike="noStrike" cap="none">
                          <a:solidFill>
                            <a:srgbClr val="000000"/>
                          </a:solidFill>
                          <a:latin typeface="Calibri"/>
                          <a:ea typeface="Calibri"/>
                          <a:cs typeface="Calibri"/>
                          <a:sym typeface="Calibri"/>
                        </a:rPr>
                        <a:t> </a:t>
                      </a:r>
                      <a:endParaRPr sz="1100" u="none" strike="noStrike" cap="none"/>
                    </a:p>
                  </a:txBody>
                  <a:tcPr marL="7150" marR="7150" marT="7150" marB="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5"/>
                  </a:ext>
                </a:extLst>
              </a:tr>
              <a:tr h="339400">
                <a:tc>
                  <a:txBody>
                    <a:bodyPr/>
                    <a:lstStyle/>
                    <a:p>
                      <a:pPr marL="0" marR="0" lvl="0" indent="0" algn="l" rtl="0">
                        <a:lnSpc>
                          <a:spcPct val="100000"/>
                        </a:lnSpc>
                        <a:spcBef>
                          <a:spcPts val="0"/>
                        </a:spcBef>
                        <a:spcAft>
                          <a:spcPts val="0"/>
                        </a:spcAft>
                        <a:buClr>
                          <a:srgbClr val="000000"/>
                        </a:buClr>
                        <a:buSzPts val="1100"/>
                        <a:buFont typeface="Calibri"/>
                        <a:buNone/>
                      </a:pPr>
                      <a:r>
                        <a:rPr lang="en-US" sz="1100" b="1" i="0" u="none" strike="noStrike" cap="none">
                          <a:solidFill>
                            <a:srgbClr val="000000"/>
                          </a:solidFill>
                          <a:latin typeface="Calibri"/>
                          <a:ea typeface="Calibri"/>
                          <a:cs typeface="Calibri"/>
                          <a:sym typeface="Calibri"/>
                        </a:rPr>
                        <a:t>Totaal</a:t>
                      </a:r>
                      <a:endParaRPr sz="1100" u="none" strike="noStrike" cap="none"/>
                    </a:p>
                  </a:txBody>
                  <a:tcPr marL="7150" marR="7150" marT="7150" marB="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Calibri"/>
                        <a:buNone/>
                      </a:pPr>
                      <a:r>
                        <a:rPr lang="en-US" sz="1100" b="1" i="0" u="none" strike="noStrike" cap="none">
                          <a:solidFill>
                            <a:srgbClr val="000000"/>
                          </a:solidFill>
                          <a:latin typeface="Calibri"/>
                          <a:ea typeface="Calibri"/>
                          <a:cs typeface="Calibri"/>
                          <a:sym typeface="Calibri"/>
                        </a:rPr>
                        <a:t> </a:t>
                      </a:r>
                      <a:endParaRPr sz="1100" u="none" strike="noStrike" cap="none"/>
                    </a:p>
                  </a:txBody>
                  <a:tcPr marL="7150" marR="7150" marT="7150" marB="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r" rtl="0">
                        <a:lnSpc>
                          <a:spcPct val="100000"/>
                        </a:lnSpc>
                        <a:spcBef>
                          <a:spcPts val="0"/>
                        </a:spcBef>
                        <a:spcAft>
                          <a:spcPts val="0"/>
                        </a:spcAft>
                        <a:buClr>
                          <a:srgbClr val="000000"/>
                        </a:buClr>
                        <a:buSzPts val="1100"/>
                        <a:buFont typeface="Calibri"/>
                        <a:buNone/>
                      </a:pPr>
                      <a:r>
                        <a:rPr lang="en-US" sz="1100" b="1" i="0" u="none" strike="noStrike" cap="none">
                          <a:solidFill>
                            <a:srgbClr val="000000"/>
                          </a:solidFill>
                          <a:latin typeface="Calibri"/>
                          <a:ea typeface="Calibri"/>
                          <a:cs typeface="Calibri"/>
                          <a:sym typeface="Calibri"/>
                        </a:rPr>
                        <a:t>1200000</a:t>
                      </a:r>
                      <a:endParaRPr sz="1100" u="none" strike="noStrike" cap="none"/>
                    </a:p>
                  </a:txBody>
                  <a:tcPr marL="7150" marR="7150" marT="7150" marB="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Calibri"/>
                        <a:buNone/>
                      </a:pPr>
                      <a:r>
                        <a:rPr lang="en-US" sz="1100" b="1" i="0" u="none" strike="noStrike" cap="none">
                          <a:solidFill>
                            <a:srgbClr val="000000"/>
                          </a:solidFill>
                          <a:latin typeface="Calibri"/>
                          <a:ea typeface="Calibri"/>
                          <a:cs typeface="Calibri"/>
                          <a:sym typeface="Calibri"/>
                        </a:rPr>
                        <a:t> </a:t>
                      </a:r>
                      <a:endParaRPr sz="1100" u="none" strike="noStrike" cap="none"/>
                    </a:p>
                  </a:txBody>
                  <a:tcPr marL="7150" marR="7150" marT="7150" marB="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r" rtl="0">
                        <a:lnSpc>
                          <a:spcPct val="100000"/>
                        </a:lnSpc>
                        <a:spcBef>
                          <a:spcPts val="0"/>
                        </a:spcBef>
                        <a:spcAft>
                          <a:spcPts val="0"/>
                        </a:spcAft>
                        <a:buClr>
                          <a:srgbClr val="000000"/>
                        </a:buClr>
                        <a:buSzPts val="1100"/>
                        <a:buFont typeface="Calibri"/>
                        <a:buNone/>
                      </a:pPr>
                      <a:r>
                        <a:rPr lang="en-US" sz="1100" b="1" i="0" u="none" strike="noStrike" cap="none">
                          <a:solidFill>
                            <a:srgbClr val="000000"/>
                          </a:solidFill>
                          <a:latin typeface="Calibri"/>
                          <a:ea typeface="Calibri"/>
                          <a:cs typeface="Calibri"/>
                          <a:sym typeface="Calibri"/>
                        </a:rPr>
                        <a:t>40000</a:t>
                      </a:r>
                      <a:endParaRPr sz="1100" u="none" strike="noStrike" cap="none"/>
                    </a:p>
                  </a:txBody>
                  <a:tcPr marL="7150" marR="7150" marT="7150" marB="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800"/>
                        <a:buFont typeface="Calibri"/>
                        <a:buNone/>
                      </a:pPr>
                      <a:r>
                        <a:rPr lang="en-US" sz="800" b="0" i="0" u="none" strike="noStrike" cap="none">
                          <a:solidFill>
                            <a:srgbClr val="000000"/>
                          </a:solidFill>
                          <a:latin typeface="Calibri"/>
                          <a:ea typeface="Calibri"/>
                          <a:cs typeface="Calibri"/>
                          <a:sym typeface="Calibri"/>
                        </a:rPr>
                        <a:t> </a:t>
                      </a:r>
                      <a:endParaRPr sz="1100" u="none" strike="noStrike" cap="none"/>
                    </a:p>
                  </a:txBody>
                  <a:tcPr marL="7150" marR="7150" marT="7150" marB="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800"/>
                        <a:buFont typeface="Calibri"/>
                        <a:buNone/>
                      </a:pPr>
                      <a:r>
                        <a:rPr lang="en-US" sz="800" b="0" i="0" u="none" strike="noStrike" cap="none">
                          <a:solidFill>
                            <a:srgbClr val="000000"/>
                          </a:solidFill>
                          <a:latin typeface="Calibri"/>
                          <a:ea typeface="Calibri"/>
                          <a:cs typeface="Calibri"/>
                          <a:sym typeface="Calibri"/>
                        </a:rPr>
                        <a:t> </a:t>
                      </a:r>
                      <a:endParaRPr sz="1100" u="none" strike="noStrike" cap="none"/>
                    </a:p>
                  </a:txBody>
                  <a:tcPr marL="7150" marR="7150" marT="7150" marB="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800"/>
                        <a:buFont typeface="Calibri"/>
                        <a:buNone/>
                      </a:pPr>
                      <a:r>
                        <a:rPr lang="en-US" sz="800" b="0" i="0" u="none" strike="noStrike" cap="none">
                          <a:solidFill>
                            <a:srgbClr val="000000"/>
                          </a:solidFill>
                          <a:latin typeface="Calibri"/>
                          <a:ea typeface="Calibri"/>
                          <a:cs typeface="Calibri"/>
                          <a:sym typeface="Calibri"/>
                        </a:rPr>
                        <a:t> </a:t>
                      </a:r>
                      <a:endParaRPr sz="1100" u="none" strike="noStrike" cap="none"/>
                    </a:p>
                  </a:txBody>
                  <a:tcPr marL="7150" marR="7150" marT="7150" marB="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800"/>
                        <a:buFont typeface="Calibri"/>
                        <a:buNone/>
                      </a:pPr>
                      <a:r>
                        <a:rPr lang="en-US" sz="800" b="0" i="0" u="none" strike="noStrike" cap="none">
                          <a:solidFill>
                            <a:srgbClr val="000000"/>
                          </a:solidFill>
                          <a:latin typeface="Calibri"/>
                          <a:ea typeface="Calibri"/>
                          <a:cs typeface="Calibri"/>
                          <a:sym typeface="Calibri"/>
                        </a:rPr>
                        <a:t> </a:t>
                      </a:r>
                      <a:endParaRPr sz="1100" u="none" strike="noStrike" cap="none"/>
                    </a:p>
                  </a:txBody>
                  <a:tcPr marL="7150" marR="7150" marT="7150" marB="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800"/>
                        <a:buFont typeface="Calibri"/>
                        <a:buNone/>
                      </a:pPr>
                      <a:r>
                        <a:rPr lang="en-US" sz="800" b="0" i="0" u="none" strike="noStrike" cap="none">
                          <a:solidFill>
                            <a:srgbClr val="000000"/>
                          </a:solidFill>
                          <a:latin typeface="Calibri"/>
                          <a:ea typeface="Calibri"/>
                          <a:cs typeface="Calibri"/>
                          <a:sym typeface="Calibri"/>
                        </a:rPr>
                        <a:t> </a:t>
                      </a:r>
                      <a:endParaRPr sz="1100" u="none" strike="noStrike" cap="none"/>
                    </a:p>
                  </a:txBody>
                  <a:tcPr marL="7150" marR="7150" marT="7150" marB="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800"/>
                        <a:buFont typeface="Calibri"/>
                        <a:buNone/>
                      </a:pPr>
                      <a:r>
                        <a:rPr lang="en-US" sz="800" b="0" i="0" u="none" strike="noStrike" cap="none">
                          <a:solidFill>
                            <a:srgbClr val="000000"/>
                          </a:solidFill>
                          <a:latin typeface="Calibri"/>
                          <a:ea typeface="Calibri"/>
                          <a:cs typeface="Calibri"/>
                          <a:sym typeface="Calibri"/>
                        </a:rPr>
                        <a:t> </a:t>
                      </a:r>
                      <a:endParaRPr sz="1100" u="none" strike="noStrike" cap="none"/>
                    </a:p>
                  </a:txBody>
                  <a:tcPr marL="7150" marR="7150" marT="7150" marB="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800"/>
                        <a:buFont typeface="Calibri"/>
                        <a:buNone/>
                      </a:pPr>
                      <a:r>
                        <a:rPr lang="en-US" sz="800" b="0" i="0" u="none" strike="noStrike" cap="none">
                          <a:solidFill>
                            <a:srgbClr val="000000"/>
                          </a:solidFill>
                          <a:latin typeface="Calibri"/>
                          <a:ea typeface="Calibri"/>
                          <a:cs typeface="Calibri"/>
                          <a:sym typeface="Calibri"/>
                        </a:rPr>
                        <a:t> </a:t>
                      </a:r>
                      <a:endParaRPr sz="1100" u="none" strike="noStrike" cap="none"/>
                    </a:p>
                  </a:txBody>
                  <a:tcPr marL="7150" marR="7150" marT="7150" marB="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6"/>
                  </a:ext>
                </a:extLst>
              </a:tr>
              <a:tr h="271525">
                <a:tc>
                  <a:txBody>
                    <a:bodyPr/>
                    <a:lstStyle/>
                    <a:p>
                      <a:pPr marL="0" marR="0" lvl="0" indent="0" algn="l" rtl="0">
                        <a:lnSpc>
                          <a:spcPct val="100000"/>
                        </a:lnSpc>
                        <a:spcBef>
                          <a:spcPts val="0"/>
                        </a:spcBef>
                        <a:spcAft>
                          <a:spcPts val="0"/>
                        </a:spcAft>
                        <a:buClr>
                          <a:schemeClr val="dk1"/>
                        </a:buClr>
                        <a:buSzPts val="800"/>
                        <a:buFont typeface="Calibri"/>
                        <a:buNone/>
                      </a:pPr>
                      <a:endParaRPr sz="800" b="0" i="0" u="none" strike="noStrike" cap="none">
                        <a:solidFill>
                          <a:srgbClr val="000000"/>
                        </a:solidFill>
                        <a:latin typeface="Calibri"/>
                        <a:ea typeface="Calibri"/>
                        <a:cs typeface="Calibri"/>
                        <a:sym typeface="Calibri"/>
                      </a:endParaRPr>
                    </a:p>
                  </a:txBody>
                  <a:tcPr marL="7150" marR="7150" marT="7150" marB="0" anchor="b">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800"/>
                        <a:buFont typeface="Calibri"/>
                        <a:buNone/>
                      </a:pPr>
                      <a:endParaRPr sz="800" b="0" i="0" u="none" strike="noStrike" cap="none">
                        <a:solidFill>
                          <a:srgbClr val="000000"/>
                        </a:solidFill>
                        <a:latin typeface="Calibri"/>
                        <a:ea typeface="Calibri"/>
                        <a:cs typeface="Calibri"/>
                        <a:sym typeface="Calibri"/>
                      </a:endParaRPr>
                    </a:p>
                  </a:txBody>
                  <a:tcPr marL="7150" marR="7150" marT="7150" marB="0" anchor="b">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800"/>
                        <a:buFont typeface="Calibri"/>
                        <a:buNone/>
                      </a:pPr>
                      <a:endParaRPr sz="800" b="0" i="0" u="none" strike="noStrike" cap="none">
                        <a:solidFill>
                          <a:srgbClr val="000000"/>
                        </a:solidFill>
                        <a:latin typeface="Calibri"/>
                        <a:ea typeface="Calibri"/>
                        <a:cs typeface="Calibri"/>
                        <a:sym typeface="Calibri"/>
                      </a:endParaRPr>
                    </a:p>
                  </a:txBody>
                  <a:tcPr marL="7150" marR="7150" marT="7150" marB="0" anchor="b">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800"/>
                        <a:buFont typeface="Calibri"/>
                        <a:buNone/>
                      </a:pPr>
                      <a:endParaRPr sz="800" b="0" i="0" u="none" strike="noStrike" cap="none">
                        <a:solidFill>
                          <a:srgbClr val="000000"/>
                        </a:solidFill>
                        <a:latin typeface="Calibri"/>
                        <a:ea typeface="Calibri"/>
                        <a:cs typeface="Calibri"/>
                        <a:sym typeface="Calibri"/>
                      </a:endParaRPr>
                    </a:p>
                  </a:txBody>
                  <a:tcPr marL="7150" marR="7150" marT="7150" marB="0" anchor="b">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800"/>
                        <a:buFont typeface="Calibri"/>
                        <a:buNone/>
                      </a:pPr>
                      <a:endParaRPr sz="800" b="0" i="0" u="none" strike="noStrike" cap="none">
                        <a:solidFill>
                          <a:srgbClr val="000000"/>
                        </a:solidFill>
                        <a:latin typeface="Calibri"/>
                        <a:ea typeface="Calibri"/>
                        <a:cs typeface="Calibri"/>
                        <a:sym typeface="Calibri"/>
                      </a:endParaRPr>
                    </a:p>
                  </a:txBody>
                  <a:tcPr marL="7150" marR="7150" marT="7150" marB="0" anchor="b">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800"/>
                        <a:buFont typeface="Calibri"/>
                        <a:buNone/>
                      </a:pPr>
                      <a:endParaRPr sz="800" b="0" i="0" u="none" strike="noStrike" cap="none">
                        <a:solidFill>
                          <a:srgbClr val="000000"/>
                        </a:solidFill>
                        <a:latin typeface="Calibri"/>
                        <a:ea typeface="Calibri"/>
                        <a:cs typeface="Calibri"/>
                        <a:sym typeface="Calibri"/>
                      </a:endParaRPr>
                    </a:p>
                  </a:txBody>
                  <a:tcPr marL="7150" marR="7150" marT="7150" marB="0" anchor="b">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800"/>
                        <a:buFont typeface="Calibri"/>
                        <a:buNone/>
                      </a:pPr>
                      <a:endParaRPr sz="800" b="0" i="0" u="none" strike="noStrike" cap="none">
                        <a:solidFill>
                          <a:srgbClr val="000000"/>
                        </a:solidFill>
                        <a:latin typeface="Calibri"/>
                        <a:ea typeface="Calibri"/>
                        <a:cs typeface="Calibri"/>
                        <a:sym typeface="Calibri"/>
                      </a:endParaRPr>
                    </a:p>
                  </a:txBody>
                  <a:tcPr marL="7150" marR="7150" marT="7150" marB="0" anchor="b">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800"/>
                        <a:buFont typeface="Calibri"/>
                        <a:buNone/>
                      </a:pPr>
                      <a:endParaRPr sz="800" b="0" i="0" u="none" strike="noStrike" cap="none">
                        <a:solidFill>
                          <a:srgbClr val="000000"/>
                        </a:solidFill>
                        <a:latin typeface="Calibri"/>
                        <a:ea typeface="Calibri"/>
                        <a:cs typeface="Calibri"/>
                        <a:sym typeface="Calibri"/>
                      </a:endParaRPr>
                    </a:p>
                  </a:txBody>
                  <a:tcPr marL="7150" marR="7150" marT="7150" marB="0" anchor="b">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800"/>
                        <a:buFont typeface="Calibri"/>
                        <a:buNone/>
                      </a:pPr>
                      <a:endParaRPr sz="800" b="0" i="0" u="none" strike="noStrike" cap="none">
                        <a:solidFill>
                          <a:srgbClr val="000000"/>
                        </a:solidFill>
                        <a:latin typeface="Calibri"/>
                        <a:ea typeface="Calibri"/>
                        <a:cs typeface="Calibri"/>
                        <a:sym typeface="Calibri"/>
                      </a:endParaRPr>
                    </a:p>
                  </a:txBody>
                  <a:tcPr marL="7150" marR="7150" marT="7150" marB="0" anchor="b">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800"/>
                        <a:buFont typeface="Calibri"/>
                        <a:buNone/>
                      </a:pPr>
                      <a:endParaRPr sz="800" b="0" i="0" u="none" strike="noStrike" cap="none">
                        <a:solidFill>
                          <a:srgbClr val="000000"/>
                        </a:solidFill>
                        <a:latin typeface="Calibri"/>
                        <a:ea typeface="Calibri"/>
                        <a:cs typeface="Calibri"/>
                        <a:sym typeface="Calibri"/>
                      </a:endParaRPr>
                    </a:p>
                  </a:txBody>
                  <a:tcPr marL="7150" marR="7150" marT="7150" marB="0" anchor="b">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800"/>
                        <a:buFont typeface="Calibri"/>
                        <a:buNone/>
                      </a:pPr>
                      <a:endParaRPr sz="800" b="0" i="0" u="none" strike="noStrike" cap="none">
                        <a:solidFill>
                          <a:srgbClr val="000000"/>
                        </a:solidFill>
                        <a:latin typeface="Calibri"/>
                        <a:ea typeface="Calibri"/>
                        <a:cs typeface="Calibri"/>
                        <a:sym typeface="Calibri"/>
                      </a:endParaRPr>
                    </a:p>
                  </a:txBody>
                  <a:tcPr marL="7150" marR="7150" marT="7150" marB="0" anchor="b">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800"/>
                        <a:buFont typeface="Calibri"/>
                        <a:buNone/>
                      </a:pPr>
                      <a:endParaRPr sz="800" b="0" i="0" u="none" strike="noStrike" cap="none">
                        <a:solidFill>
                          <a:srgbClr val="000000"/>
                        </a:solidFill>
                        <a:latin typeface="Calibri"/>
                        <a:ea typeface="Calibri"/>
                        <a:cs typeface="Calibri"/>
                        <a:sym typeface="Calibri"/>
                      </a:endParaRPr>
                    </a:p>
                  </a:txBody>
                  <a:tcPr marL="7150" marR="7150" marT="7150" marB="0" anchor="b">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7"/>
                  </a:ext>
                </a:extLst>
              </a:tr>
              <a:tr h="285100">
                <a:tc>
                  <a:txBody>
                    <a:bodyPr/>
                    <a:lstStyle/>
                    <a:p>
                      <a:pPr marL="0" marR="0" lvl="0" indent="0" algn="l" rtl="0">
                        <a:lnSpc>
                          <a:spcPct val="100000"/>
                        </a:lnSpc>
                        <a:spcBef>
                          <a:spcPts val="0"/>
                        </a:spcBef>
                        <a:spcAft>
                          <a:spcPts val="0"/>
                        </a:spcAft>
                        <a:buClr>
                          <a:schemeClr val="dk1"/>
                        </a:buClr>
                        <a:buSzPts val="1100"/>
                        <a:buFont typeface="Calibri"/>
                        <a:buNone/>
                      </a:pPr>
                      <a:endParaRPr sz="1100" b="0" i="0" u="none" strike="noStrike" cap="none">
                        <a:solidFill>
                          <a:srgbClr val="161249"/>
                        </a:solidFill>
                        <a:latin typeface="Arial"/>
                        <a:ea typeface="Arial"/>
                        <a:cs typeface="Arial"/>
                        <a:sym typeface="Arial"/>
                      </a:endParaRPr>
                    </a:p>
                  </a:txBody>
                  <a:tcPr marL="7150" marR="7150" marT="7150" marB="0" anchor="b">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161249"/>
                        </a:buClr>
                        <a:buSzPts val="1200"/>
                        <a:buFont typeface="Arial"/>
                        <a:buNone/>
                      </a:pPr>
                      <a:r>
                        <a:rPr lang="en-US" sz="1200" b="0" i="0" u="none" strike="noStrike" cap="none">
                          <a:solidFill>
                            <a:srgbClr val="161249"/>
                          </a:solidFill>
                          <a:latin typeface="Arial"/>
                          <a:ea typeface="Arial"/>
                          <a:cs typeface="Arial"/>
                          <a:sym typeface="Arial"/>
                        </a:rPr>
                        <a:t>Gemiddelde CTR 1,5%= 1 200 000 x 1,5% =&gt;</a:t>
                      </a:r>
                      <a:endParaRPr sz="1800" u="none" strike="noStrike" cap="none">
                        <a:solidFill>
                          <a:srgbClr val="161249"/>
                        </a:solidFill>
                        <a:latin typeface="Arial"/>
                        <a:ea typeface="Arial"/>
                        <a:cs typeface="Arial"/>
                        <a:sym typeface="Arial"/>
                      </a:endParaRPr>
                    </a:p>
                  </a:txBody>
                  <a:tcPr marL="0" marR="0" marT="0" marB="0" anchor="b">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800"/>
                        <a:buFont typeface="Calibri"/>
                        <a:buNone/>
                      </a:pPr>
                      <a:endParaRPr sz="800" b="0" i="0" u="none" strike="noStrike" cap="none">
                        <a:solidFill>
                          <a:srgbClr val="000000"/>
                        </a:solidFill>
                        <a:latin typeface="Calibri"/>
                        <a:ea typeface="Calibri"/>
                        <a:cs typeface="Calibri"/>
                        <a:sym typeface="Calibri"/>
                      </a:endParaRPr>
                    </a:p>
                  </a:txBody>
                  <a:tcPr marL="7150" marR="7150" marT="7150" marB="0" anchor="b">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800"/>
                        <a:buFont typeface="Calibri"/>
                        <a:buNone/>
                      </a:pPr>
                      <a:endParaRPr sz="800" b="0" i="0" u="none" strike="noStrike" cap="none">
                        <a:solidFill>
                          <a:srgbClr val="000000"/>
                        </a:solidFill>
                        <a:latin typeface="Calibri"/>
                        <a:ea typeface="Calibri"/>
                        <a:cs typeface="Calibri"/>
                        <a:sym typeface="Calibri"/>
                      </a:endParaRPr>
                    </a:p>
                  </a:txBody>
                  <a:tcPr marL="7150" marR="7150" marT="7150" marB="0" anchor="b">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800"/>
                        <a:buFont typeface="Calibri"/>
                        <a:buNone/>
                      </a:pPr>
                      <a:endParaRPr sz="800" b="0" i="0" u="none" strike="noStrike" cap="none">
                        <a:solidFill>
                          <a:srgbClr val="000000"/>
                        </a:solidFill>
                        <a:latin typeface="Calibri"/>
                        <a:ea typeface="Calibri"/>
                        <a:cs typeface="Calibri"/>
                        <a:sym typeface="Calibri"/>
                      </a:endParaRPr>
                    </a:p>
                  </a:txBody>
                  <a:tcPr marL="7150" marR="7150" marT="7150" marB="0" anchor="b">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800"/>
                        <a:buFont typeface="Calibri"/>
                        <a:buNone/>
                      </a:pPr>
                      <a:endParaRPr sz="800" b="0" i="0" u="none" strike="noStrike" cap="none">
                        <a:solidFill>
                          <a:srgbClr val="000000"/>
                        </a:solidFill>
                        <a:latin typeface="Calibri"/>
                        <a:ea typeface="Calibri"/>
                        <a:cs typeface="Calibri"/>
                        <a:sym typeface="Calibri"/>
                      </a:endParaRPr>
                    </a:p>
                  </a:txBody>
                  <a:tcPr marL="7150" marR="7150" marT="7150" marB="0" anchor="b">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800"/>
                        <a:buFont typeface="Calibri"/>
                        <a:buNone/>
                      </a:pPr>
                      <a:endParaRPr sz="800" b="0" i="0" u="none" strike="noStrike" cap="none">
                        <a:solidFill>
                          <a:srgbClr val="000000"/>
                        </a:solidFill>
                        <a:latin typeface="Calibri"/>
                        <a:ea typeface="Calibri"/>
                        <a:cs typeface="Calibri"/>
                        <a:sym typeface="Calibri"/>
                      </a:endParaRPr>
                    </a:p>
                  </a:txBody>
                  <a:tcPr marL="7150" marR="7150" marT="7150" marB="0" anchor="b">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800"/>
                        <a:buFont typeface="Calibri"/>
                        <a:buNone/>
                      </a:pPr>
                      <a:endParaRPr sz="800" b="0" i="0" u="none" strike="noStrike" cap="none">
                        <a:solidFill>
                          <a:srgbClr val="000000"/>
                        </a:solidFill>
                        <a:latin typeface="Calibri"/>
                        <a:ea typeface="Calibri"/>
                        <a:cs typeface="Calibri"/>
                        <a:sym typeface="Calibri"/>
                      </a:endParaRPr>
                    </a:p>
                  </a:txBody>
                  <a:tcPr marL="7150" marR="7150" marT="7150" marB="0" anchor="b">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800"/>
                        <a:buFont typeface="Calibri"/>
                        <a:buNone/>
                      </a:pPr>
                      <a:endParaRPr sz="800" b="0" i="0" u="none" strike="noStrike" cap="none">
                        <a:solidFill>
                          <a:srgbClr val="000000"/>
                        </a:solidFill>
                        <a:latin typeface="Calibri"/>
                        <a:ea typeface="Calibri"/>
                        <a:cs typeface="Calibri"/>
                        <a:sym typeface="Calibri"/>
                      </a:endParaRPr>
                    </a:p>
                  </a:txBody>
                  <a:tcPr marL="7150" marR="7150" marT="7150" marB="0" anchor="b">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800"/>
                        <a:buFont typeface="Calibri"/>
                        <a:buNone/>
                      </a:pPr>
                      <a:endParaRPr sz="800" b="0" i="0" u="none" strike="noStrike" cap="none">
                        <a:solidFill>
                          <a:srgbClr val="000000"/>
                        </a:solidFill>
                        <a:latin typeface="Calibri"/>
                        <a:ea typeface="Calibri"/>
                        <a:cs typeface="Calibri"/>
                        <a:sym typeface="Calibri"/>
                      </a:endParaRPr>
                    </a:p>
                  </a:txBody>
                  <a:tcPr marL="7150" marR="7150" marT="7150" marB="0" anchor="b">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800"/>
                        <a:buFont typeface="Calibri"/>
                        <a:buNone/>
                      </a:pPr>
                      <a:endParaRPr sz="800" b="0" i="0" u="none" strike="noStrike" cap="none">
                        <a:solidFill>
                          <a:srgbClr val="000000"/>
                        </a:solidFill>
                        <a:latin typeface="Calibri"/>
                        <a:ea typeface="Calibri"/>
                        <a:cs typeface="Calibri"/>
                        <a:sym typeface="Calibri"/>
                      </a:endParaRPr>
                    </a:p>
                  </a:txBody>
                  <a:tcPr marL="7150" marR="7150" marT="7150" marB="0" anchor="b">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800"/>
                        <a:buFont typeface="Calibri"/>
                        <a:buNone/>
                      </a:pPr>
                      <a:endParaRPr sz="800" b="0" i="0" u="none" strike="noStrike" cap="none">
                        <a:solidFill>
                          <a:srgbClr val="000000"/>
                        </a:solidFill>
                        <a:latin typeface="Calibri"/>
                        <a:ea typeface="Calibri"/>
                        <a:cs typeface="Calibri"/>
                        <a:sym typeface="Calibri"/>
                      </a:endParaRPr>
                    </a:p>
                  </a:txBody>
                  <a:tcPr marL="7150" marR="7150" marT="7150" marB="0" anchor="b">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8"/>
                  </a:ext>
                </a:extLst>
              </a:tr>
              <a:tr h="285100">
                <a:tc>
                  <a:txBody>
                    <a:bodyPr/>
                    <a:lstStyle/>
                    <a:p>
                      <a:pPr marL="0" marR="0" lvl="0" indent="0" algn="l" rtl="0">
                        <a:lnSpc>
                          <a:spcPct val="100000"/>
                        </a:lnSpc>
                        <a:spcBef>
                          <a:spcPts val="0"/>
                        </a:spcBef>
                        <a:spcAft>
                          <a:spcPts val="0"/>
                        </a:spcAft>
                        <a:buClr>
                          <a:schemeClr val="dk1"/>
                        </a:buClr>
                        <a:buSzPts val="1100"/>
                        <a:buFont typeface="Calibri"/>
                        <a:buNone/>
                      </a:pPr>
                      <a:endParaRPr sz="1100" b="0" i="0" u="none" strike="noStrike" cap="none">
                        <a:solidFill>
                          <a:srgbClr val="161249"/>
                        </a:solidFill>
                        <a:latin typeface="Arial"/>
                        <a:ea typeface="Arial"/>
                        <a:cs typeface="Arial"/>
                        <a:sym typeface="Arial"/>
                      </a:endParaRPr>
                    </a:p>
                  </a:txBody>
                  <a:tcPr marL="7150" marR="7150" marT="7150" marB="0" anchor="b">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161249"/>
                        </a:buClr>
                        <a:buSzPts val="1200"/>
                        <a:buFont typeface="Arial"/>
                        <a:buNone/>
                      </a:pPr>
                      <a:r>
                        <a:rPr lang="en-US" sz="1200" b="1" i="0" u="none" strike="noStrike" cap="none">
                          <a:solidFill>
                            <a:srgbClr val="161249"/>
                          </a:solidFill>
                          <a:latin typeface="Arial"/>
                          <a:ea typeface="Arial"/>
                          <a:cs typeface="Arial"/>
                          <a:sym typeface="Arial"/>
                        </a:rPr>
                        <a:t>18000 bezoekers op de landingspagina </a:t>
                      </a:r>
                      <a:endParaRPr sz="1800" u="none" strike="noStrike" cap="none">
                        <a:solidFill>
                          <a:srgbClr val="161249"/>
                        </a:solidFill>
                        <a:latin typeface="Arial"/>
                        <a:ea typeface="Arial"/>
                        <a:cs typeface="Arial"/>
                        <a:sym typeface="Arial"/>
                      </a:endParaRPr>
                    </a:p>
                  </a:txBody>
                  <a:tcPr marL="0" marR="0" marT="0" marB="0" anchor="b">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800"/>
                        <a:buFont typeface="Calibri"/>
                        <a:buNone/>
                      </a:pPr>
                      <a:endParaRPr sz="800" b="0" i="0" u="none" strike="noStrike" cap="none">
                        <a:solidFill>
                          <a:srgbClr val="000000"/>
                        </a:solidFill>
                        <a:latin typeface="Calibri"/>
                        <a:ea typeface="Calibri"/>
                        <a:cs typeface="Calibri"/>
                        <a:sym typeface="Calibri"/>
                      </a:endParaRPr>
                    </a:p>
                  </a:txBody>
                  <a:tcPr marL="7150" marR="7150" marT="7150" marB="0" anchor="b">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800"/>
                        <a:buFont typeface="Calibri"/>
                        <a:buNone/>
                      </a:pPr>
                      <a:endParaRPr sz="800" b="0" i="0" u="none" strike="noStrike" cap="none">
                        <a:solidFill>
                          <a:srgbClr val="000000"/>
                        </a:solidFill>
                        <a:latin typeface="Calibri"/>
                        <a:ea typeface="Calibri"/>
                        <a:cs typeface="Calibri"/>
                        <a:sym typeface="Calibri"/>
                      </a:endParaRPr>
                    </a:p>
                  </a:txBody>
                  <a:tcPr marL="7150" marR="7150" marT="7150" marB="0" anchor="b">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800"/>
                        <a:buFont typeface="Calibri"/>
                        <a:buNone/>
                      </a:pPr>
                      <a:endParaRPr sz="800" b="0" i="0" u="none" strike="noStrike" cap="none">
                        <a:solidFill>
                          <a:srgbClr val="000000"/>
                        </a:solidFill>
                        <a:latin typeface="Calibri"/>
                        <a:ea typeface="Calibri"/>
                        <a:cs typeface="Calibri"/>
                        <a:sym typeface="Calibri"/>
                      </a:endParaRPr>
                    </a:p>
                  </a:txBody>
                  <a:tcPr marL="7150" marR="7150" marT="7150" marB="0" anchor="b">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800"/>
                        <a:buFont typeface="Calibri"/>
                        <a:buNone/>
                      </a:pPr>
                      <a:endParaRPr sz="800" b="0" i="0" u="none" strike="noStrike" cap="none">
                        <a:solidFill>
                          <a:srgbClr val="000000"/>
                        </a:solidFill>
                        <a:latin typeface="Calibri"/>
                        <a:ea typeface="Calibri"/>
                        <a:cs typeface="Calibri"/>
                        <a:sym typeface="Calibri"/>
                      </a:endParaRPr>
                    </a:p>
                  </a:txBody>
                  <a:tcPr marL="7150" marR="7150" marT="7150" marB="0" anchor="b">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800"/>
                        <a:buFont typeface="Calibri"/>
                        <a:buNone/>
                      </a:pPr>
                      <a:endParaRPr sz="800" b="0" i="0" u="none" strike="noStrike" cap="none">
                        <a:solidFill>
                          <a:srgbClr val="000000"/>
                        </a:solidFill>
                        <a:latin typeface="Calibri"/>
                        <a:ea typeface="Calibri"/>
                        <a:cs typeface="Calibri"/>
                        <a:sym typeface="Calibri"/>
                      </a:endParaRPr>
                    </a:p>
                  </a:txBody>
                  <a:tcPr marL="7150" marR="7150" marT="7150" marB="0" anchor="b">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800"/>
                        <a:buFont typeface="Calibri"/>
                        <a:buNone/>
                      </a:pPr>
                      <a:endParaRPr sz="800" b="0" i="0" u="none" strike="noStrike" cap="none">
                        <a:solidFill>
                          <a:srgbClr val="000000"/>
                        </a:solidFill>
                        <a:latin typeface="Calibri"/>
                        <a:ea typeface="Calibri"/>
                        <a:cs typeface="Calibri"/>
                        <a:sym typeface="Calibri"/>
                      </a:endParaRPr>
                    </a:p>
                  </a:txBody>
                  <a:tcPr marL="7150" marR="7150" marT="7150" marB="0" anchor="b">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800"/>
                        <a:buFont typeface="Calibri"/>
                        <a:buNone/>
                      </a:pPr>
                      <a:endParaRPr sz="800" b="0" i="0" u="none" strike="noStrike" cap="none">
                        <a:solidFill>
                          <a:srgbClr val="000000"/>
                        </a:solidFill>
                        <a:latin typeface="Calibri"/>
                        <a:ea typeface="Calibri"/>
                        <a:cs typeface="Calibri"/>
                        <a:sym typeface="Calibri"/>
                      </a:endParaRPr>
                    </a:p>
                  </a:txBody>
                  <a:tcPr marL="7150" marR="7150" marT="7150" marB="0" anchor="b">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800"/>
                        <a:buFont typeface="Calibri"/>
                        <a:buNone/>
                      </a:pPr>
                      <a:endParaRPr sz="800" b="0" i="0" u="none" strike="noStrike" cap="none">
                        <a:solidFill>
                          <a:srgbClr val="000000"/>
                        </a:solidFill>
                        <a:latin typeface="Calibri"/>
                        <a:ea typeface="Calibri"/>
                        <a:cs typeface="Calibri"/>
                        <a:sym typeface="Calibri"/>
                      </a:endParaRPr>
                    </a:p>
                  </a:txBody>
                  <a:tcPr marL="7150" marR="7150" marT="7150" marB="0" anchor="b">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800"/>
                        <a:buFont typeface="Calibri"/>
                        <a:buNone/>
                      </a:pPr>
                      <a:endParaRPr sz="800" b="0" i="0" u="none" strike="noStrike" cap="none">
                        <a:solidFill>
                          <a:srgbClr val="000000"/>
                        </a:solidFill>
                        <a:latin typeface="Calibri"/>
                        <a:ea typeface="Calibri"/>
                        <a:cs typeface="Calibri"/>
                        <a:sym typeface="Calibri"/>
                      </a:endParaRPr>
                    </a:p>
                  </a:txBody>
                  <a:tcPr marL="7150" marR="7150" marT="7150" marB="0" anchor="b">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800"/>
                        <a:buFont typeface="Calibri"/>
                        <a:buNone/>
                      </a:pPr>
                      <a:endParaRPr sz="800" b="0" i="0" u="none" strike="noStrike" cap="none">
                        <a:solidFill>
                          <a:srgbClr val="000000"/>
                        </a:solidFill>
                        <a:latin typeface="Calibri"/>
                        <a:ea typeface="Calibri"/>
                        <a:cs typeface="Calibri"/>
                        <a:sym typeface="Calibri"/>
                      </a:endParaRPr>
                    </a:p>
                  </a:txBody>
                  <a:tcPr marL="7150" marR="7150" marT="7150" marB="0" anchor="b">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9"/>
                  </a:ext>
                </a:extLst>
              </a:tr>
              <a:tr h="285100">
                <a:tc>
                  <a:txBody>
                    <a:bodyPr/>
                    <a:lstStyle/>
                    <a:p>
                      <a:pPr marL="0" marR="0" lvl="0" indent="0" algn="l" rtl="0">
                        <a:lnSpc>
                          <a:spcPct val="100000"/>
                        </a:lnSpc>
                        <a:spcBef>
                          <a:spcPts val="0"/>
                        </a:spcBef>
                        <a:spcAft>
                          <a:spcPts val="0"/>
                        </a:spcAft>
                        <a:buClr>
                          <a:schemeClr val="dk1"/>
                        </a:buClr>
                        <a:buSzPts val="1100"/>
                        <a:buFont typeface="Calibri"/>
                        <a:buNone/>
                      </a:pPr>
                      <a:endParaRPr sz="1100" b="0" i="0" u="none" strike="noStrike" cap="none">
                        <a:solidFill>
                          <a:srgbClr val="161249"/>
                        </a:solidFill>
                        <a:latin typeface="Arial"/>
                        <a:ea typeface="Arial"/>
                        <a:cs typeface="Arial"/>
                        <a:sym typeface="Arial"/>
                      </a:endParaRPr>
                    </a:p>
                  </a:txBody>
                  <a:tcPr marL="7150" marR="7150" marT="7150" marB="0" anchor="b">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800"/>
                        <a:buFont typeface="Calibri"/>
                        <a:buNone/>
                      </a:pPr>
                      <a:endParaRPr sz="1800" u="none" strike="noStrike" cap="none">
                        <a:solidFill>
                          <a:srgbClr val="161249"/>
                        </a:solidFill>
                        <a:latin typeface="Arial"/>
                        <a:ea typeface="Arial"/>
                        <a:cs typeface="Arial"/>
                        <a:sym typeface="Arial"/>
                      </a:endParaRPr>
                    </a:p>
                  </a:txBody>
                  <a:tcPr marL="0" marR="0" marT="0" marB="0" anchor="b">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800"/>
                        <a:buFont typeface="Calibri"/>
                        <a:buNone/>
                      </a:pPr>
                      <a:endParaRPr sz="800" b="0" i="0" u="none" strike="noStrike" cap="none">
                        <a:solidFill>
                          <a:srgbClr val="000000"/>
                        </a:solidFill>
                        <a:latin typeface="Calibri"/>
                        <a:ea typeface="Calibri"/>
                        <a:cs typeface="Calibri"/>
                        <a:sym typeface="Calibri"/>
                      </a:endParaRPr>
                    </a:p>
                  </a:txBody>
                  <a:tcPr marL="7150" marR="7150" marT="7150" marB="0" anchor="b">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800"/>
                        <a:buFont typeface="Calibri"/>
                        <a:buNone/>
                      </a:pPr>
                      <a:endParaRPr sz="800" b="0" i="0" u="none" strike="noStrike" cap="none">
                        <a:solidFill>
                          <a:srgbClr val="000000"/>
                        </a:solidFill>
                        <a:latin typeface="Calibri"/>
                        <a:ea typeface="Calibri"/>
                        <a:cs typeface="Calibri"/>
                        <a:sym typeface="Calibri"/>
                      </a:endParaRPr>
                    </a:p>
                  </a:txBody>
                  <a:tcPr marL="7150" marR="7150" marT="7150" marB="0" anchor="b">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800"/>
                        <a:buFont typeface="Calibri"/>
                        <a:buNone/>
                      </a:pPr>
                      <a:endParaRPr sz="800" b="0" i="0" u="none" strike="noStrike" cap="none">
                        <a:solidFill>
                          <a:srgbClr val="000000"/>
                        </a:solidFill>
                        <a:latin typeface="Calibri"/>
                        <a:ea typeface="Calibri"/>
                        <a:cs typeface="Calibri"/>
                        <a:sym typeface="Calibri"/>
                      </a:endParaRPr>
                    </a:p>
                  </a:txBody>
                  <a:tcPr marL="7150" marR="7150" marT="7150" marB="0" anchor="b">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800"/>
                        <a:buFont typeface="Calibri"/>
                        <a:buNone/>
                      </a:pPr>
                      <a:endParaRPr sz="800" b="0" i="0" u="none" strike="noStrike" cap="none">
                        <a:solidFill>
                          <a:srgbClr val="000000"/>
                        </a:solidFill>
                        <a:latin typeface="Calibri"/>
                        <a:ea typeface="Calibri"/>
                        <a:cs typeface="Calibri"/>
                        <a:sym typeface="Calibri"/>
                      </a:endParaRPr>
                    </a:p>
                  </a:txBody>
                  <a:tcPr marL="7150" marR="7150" marT="7150" marB="0" anchor="b">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800"/>
                        <a:buFont typeface="Calibri"/>
                        <a:buNone/>
                      </a:pPr>
                      <a:endParaRPr sz="800" b="0" i="0" u="none" strike="noStrike" cap="none">
                        <a:solidFill>
                          <a:srgbClr val="000000"/>
                        </a:solidFill>
                        <a:latin typeface="Calibri"/>
                        <a:ea typeface="Calibri"/>
                        <a:cs typeface="Calibri"/>
                        <a:sym typeface="Calibri"/>
                      </a:endParaRPr>
                    </a:p>
                  </a:txBody>
                  <a:tcPr marL="7150" marR="7150" marT="7150" marB="0" anchor="b">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800"/>
                        <a:buFont typeface="Calibri"/>
                        <a:buNone/>
                      </a:pPr>
                      <a:endParaRPr sz="800" b="0" i="0" u="none" strike="noStrike" cap="none">
                        <a:solidFill>
                          <a:srgbClr val="000000"/>
                        </a:solidFill>
                        <a:latin typeface="Calibri"/>
                        <a:ea typeface="Calibri"/>
                        <a:cs typeface="Calibri"/>
                        <a:sym typeface="Calibri"/>
                      </a:endParaRPr>
                    </a:p>
                  </a:txBody>
                  <a:tcPr marL="7150" marR="7150" marT="7150" marB="0" anchor="b">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800"/>
                        <a:buFont typeface="Calibri"/>
                        <a:buNone/>
                      </a:pPr>
                      <a:endParaRPr sz="800" b="0" i="0" u="none" strike="noStrike" cap="none">
                        <a:solidFill>
                          <a:srgbClr val="000000"/>
                        </a:solidFill>
                        <a:latin typeface="Calibri"/>
                        <a:ea typeface="Calibri"/>
                        <a:cs typeface="Calibri"/>
                        <a:sym typeface="Calibri"/>
                      </a:endParaRPr>
                    </a:p>
                  </a:txBody>
                  <a:tcPr marL="7150" marR="7150" marT="7150" marB="0" anchor="b">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800"/>
                        <a:buFont typeface="Calibri"/>
                        <a:buNone/>
                      </a:pPr>
                      <a:endParaRPr sz="800" b="0" i="0" u="none" strike="noStrike" cap="none">
                        <a:solidFill>
                          <a:srgbClr val="000000"/>
                        </a:solidFill>
                        <a:latin typeface="Calibri"/>
                        <a:ea typeface="Calibri"/>
                        <a:cs typeface="Calibri"/>
                        <a:sym typeface="Calibri"/>
                      </a:endParaRPr>
                    </a:p>
                  </a:txBody>
                  <a:tcPr marL="7150" marR="7150" marT="7150" marB="0" anchor="b">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800"/>
                        <a:buFont typeface="Calibri"/>
                        <a:buNone/>
                      </a:pPr>
                      <a:endParaRPr sz="800" b="0" i="0" u="none" strike="noStrike" cap="none">
                        <a:solidFill>
                          <a:srgbClr val="000000"/>
                        </a:solidFill>
                        <a:latin typeface="Calibri"/>
                        <a:ea typeface="Calibri"/>
                        <a:cs typeface="Calibri"/>
                        <a:sym typeface="Calibri"/>
                      </a:endParaRPr>
                    </a:p>
                  </a:txBody>
                  <a:tcPr marL="7150" marR="7150" marT="7150" marB="0" anchor="b">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800"/>
                        <a:buFont typeface="Calibri"/>
                        <a:buNone/>
                      </a:pPr>
                      <a:endParaRPr sz="800" b="0" i="0" u="none" strike="noStrike" cap="none">
                        <a:solidFill>
                          <a:srgbClr val="000000"/>
                        </a:solidFill>
                        <a:latin typeface="Calibri"/>
                        <a:ea typeface="Calibri"/>
                        <a:cs typeface="Calibri"/>
                        <a:sym typeface="Calibri"/>
                      </a:endParaRPr>
                    </a:p>
                  </a:txBody>
                  <a:tcPr marL="7150" marR="7150" marT="7150" marB="0" anchor="b">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10"/>
                  </a:ext>
                </a:extLst>
              </a:tr>
            </a:tbl>
          </a:graphicData>
        </a:graphic>
      </p:graphicFrame>
      <p:sp>
        <p:nvSpPr>
          <p:cNvPr id="399" name="Google Shape;399;g24f40d7f709_0_29"/>
          <p:cNvSpPr/>
          <p:nvPr/>
        </p:nvSpPr>
        <p:spPr>
          <a:xfrm>
            <a:off x="4812757" y="2888522"/>
            <a:ext cx="2288400" cy="1023000"/>
          </a:xfrm>
          <a:prstGeom prst="wedgeEllipseCallout">
            <a:avLst>
              <a:gd name="adj1" fmla="val -40076"/>
              <a:gd name="adj2" fmla="val -67335"/>
            </a:avLst>
          </a:prstGeom>
          <a:noFill/>
          <a:ln w="28575" cap="flat" cmpd="sng">
            <a:solidFill>
              <a:srgbClr val="D12477"/>
            </a:solidFill>
            <a:prstDash val="solid"/>
            <a:miter lim="800000"/>
            <a:headEnd type="none" w="sm" len="sm"/>
            <a:tailEnd type="none" w="sm" len="sm"/>
          </a:ln>
        </p:spPr>
        <p:txBody>
          <a:bodyPr spcFirstLastPara="1" wrap="square" lIns="36000" tIns="34275" rIns="36000" bIns="34275" anchor="ctr" anchorCtr="0">
            <a:noAutofit/>
          </a:bodyPr>
          <a:lstStyle/>
          <a:p>
            <a:pPr marL="0" marR="0" lvl="0" indent="0" algn="ctr" rtl="0">
              <a:lnSpc>
                <a:spcPct val="100000"/>
              </a:lnSpc>
              <a:spcBef>
                <a:spcPts val="0"/>
              </a:spcBef>
              <a:spcAft>
                <a:spcPts val="0"/>
              </a:spcAft>
              <a:buClr>
                <a:schemeClr val="dk1"/>
              </a:buClr>
              <a:buSzPts val="1200"/>
              <a:buFont typeface="Arial"/>
              <a:buNone/>
            </a:pPr>
            <a:r>
              <a:rPr lang="en-US" sz="1200" b="0" i="0" u="none" strike="noStrike" cap="none">
                <a:solidFill>
                  <a:schemeClr val="dk1"/>
                </a:solidFill>
                <a:latin typeface="Arial"/>
                <a:ea typeface="Arial"/>
                <a:cs typeface="Arial"/>
                <a:sym typeface="Arial"/>
              </a:rPr>
              <a:t>Eenvoudige manier om te berekenen: 425 x 24= 10 200 (laat 000's weg)</a:t>
            </a:r>
            <a:endParaRPr sz="1100" b="0" i="0" u="none" strike="noStrike" cap="none">
              <a:solidFill>
                <a:schemeClr val="dk1"/>
              </a:solidFill>
              <a:latin typeface="Arial"/>
              <a:ea typeface="Arial"/>
              <a:cs typeface="Arial"/>
              <a:sym typeface="Arial"/>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404"/>
        <p:cNvGrpSpPr/>
        <p:nvPr/>
      </p:nvGrpSpPr>
      <p:grpSpPr>
        <a:xfrm>
          <a:off x="0" y="0"/>
          <a:ext cx="0" cy="0"/>
          <a:chOff x="0" y="0"/>
          <a:chExt cx="0" cy="0"/>
        </a:xfrm>
      </p:grpSpPr>
      <p:sp>
        <p:nvSpPr>
          <p:cNvPr id="405" name="Google Shape;405;g24f40d7f709_0_36"/>
          <p:cNvSpPr txBox="1">
            <a:spLocks noGrp="1"/>
          </p:cNvSpPr>
          <p:nvPr>
            <p:ph type="body" idx="1"/>
          </p:nvPr>
        </p:nvSpPr>
        <p:spPr>
          <a:xfrm>
            <a:off x="840574" y="313000"/>
            <a:ext cx="7593000" cy="332400"/>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400"/>
              <a:buNone/>
            </a:pPr>
            <a:r>
              <a:rPr lang="en-US"/>
              <a:t>Opdracht 'koop een banner campagne in media'</a:t>
            </a:r>
            <a:endParaRPr/>
          </a:p>
        </p:txBody>
      </p:sp>
      <p:sp>
        <p:nvSpPr>
          <p:cNvPr id="406" name="Google Shape;406;g24f40d7f709_0_36"/>
          <p:cNvSpPr txBox="1">
            <a:spLocks noGrp="1"/>
          </p:cNvSpPr>
          <p:nvPr>
            <p:ph type="title" idx="4294967295"/>
          </p:nvPr>
        </p:nvSpPr>
        <p:spPr>
          <a:xfrm>
            <a:off x="759202" y="790664"/>
            <a:ext cx="7739400" cy="8304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2400"/>
              <a:buFont typeface="PT Sans"/>
              <a:buNone/>
            </a:pPr>
            <a:r>
              <a:rPr lang="en-US" sz="1600" b="1">
                <a:solidFill>
                  <a:srgbClr val="D12477"/>
                </a:solidFill>
              </a:rPr>
              <a:t>Je bent mediaplanner bij een mediabedrijf </a:t>
            </a:r>
            <a:r>
              <a:rPr lang="en-US" sz="1600">
                <a:solidFill>
                  <a:srgbClr val="D12477"/>
                </a:solidFill>
              </a:rPr>
              <a:t>dat </a:t>
            </a:r>
            <a:r>
              <a:rPr lang="en-US" sz="1600" b="1">
                <a:solidFill>
                  <a:srgbClr val="D12477"/>
                </a:solidFill>
              </a:rPr>
              <a:t>een campagne voor je klant moet plannen.</a:t>
            </a:r>
            <a:endParaRPr sz="2400">
              <a:solidFill>
                <a:srgbClr val="D12477"/>
              </a:solidFill>
            </a:endParaRPr>
          </a:p>
        </p:txBody>
      </p:sp>
      <p:sp>
        <p:nvSpPr>
          <p:cNvPr id="407" name="Google Shape;407;g24f40d7f709_0_36"/>
          <p:cNvSpPr txBox="1"/>
          <p:nvPr/>
        </p:nvSpPr>
        <p:spPr>
          <a:xfrm>
            <a:off x="759202" y="1322738"/>
            <a:ext cx="8109600" cy="3440100"/>
          </a:xfrm>
          <a:prstGeom prst="rect">
            <a:avLst/>
          </a:prstGeom>
          <a:noFill/>
          <a:ln>
            <a:noFill/>
          </a:ln>
        </p:spPr>
        <p:txBody>
          <a:bodyPr spcFirstLastPara="1" wrap="square" lIns="91425" tIns="45700" rIns="91425" bIns="45700" anchor="t" anchorCtr="0">
            <a:noAutofit/>
          </a:bodyPr>
          <a:lstStyle/>
          <a:p>
            <a:pPr marL="349250" marR="0" lvl="0" indent="-342900" algn="l" rtl="0">
              <a:lnSpc>
                <a:spcPct val="100000"/>
              </a:lnSpc>
              <a:spcBef>
                <a:spcPts val="0"/>
              </a:spcBef>
              <a:spcAft>
                <a:spcPts val="0"/>
              </a:spcAft>
              <a:buClr>
                <a:srgbClr val="D12477"/>
              </a:buClr>
              <a:buSzPts val="1485"/>
              <a:buFont typeface="Calibri"/>
              <a:buAutoNum type="arabicPeriod"/>
            </a:pPr>
            <a:r>
              <a:rPr lang="en-US" sz="1350" b="0" i="0" u="none" strike="noStrike" cap="none">
                <a:solidFill>
                  <a:schemeClr val="lt1"/>
                </a:solidFill>
                <a:latin typeface="Arial"/>
                <a:ea typeface="Arial"/>
                <a:cs typeface="Arial"/>
                <a:sym typeface="Arial"/>
              </a:rPr>
              <a:t>Beslis wie je klant is: </a:t>
            </a:r>
            <a:endParaRPr sz="1400" b="0" i="0" u="none" strike="noStrike" cap="none">
              <a:solidFill>
                <a:srgbClr val="000000"/>
              </a:solidFill>
              <a:latin typeface="Arial"/>
              <a:ea typeface="Arial"/>
              <a:cs typeface="Arial"/>
              <a:sym typeface="Arial"/>
            </a:endParaRPr>
          </a:p>
          <a:p>
            <a:pPr marL="692150" marR="0" lvl="1" indent="-342900" algn="l" rtl="0">
              <a:lnSpc>
                <a:spcPct val="100000"/>
              </a:lnSpc>
              <a:spcBef>
                <a:spcPts val="0"/>
              </a:spcBef>
              <a:spcAft>
                <a:spcPts val="0"/>
              </a:spcAft>
              <a:buClr>
                <a:srgbClr val="D12477"/>
              </a:buClr>
              <a:buSzPts val="1350"/>
              <a:buFont typeface="Arial"/>
              <a:buChar char="●"/>
            </a:pPr>
            <a:r>
              <a:rPr lang="en-US" sz="1350" b="0" i="0" u="none" strike="noStrike" cap="none">
                <a:solidFill>
                  <a:schemeClr val="lt1"/>
                </a:solidFill>
                <a:latin typeface="Arial"/>
                <a:ea typeface="Arial"/>
                <a:cs typeface="Arial"/>
                <a:sym typeface="Arial"/>
              </a:rPr>
              <a:t>Welk product/dienst? (kan echt of verzonnen zijn)</a:t>
            </a:r>
            <a:endParaRPr sz="1400" b="0" i="0" u="none" strike="noStrike" cap="none">
              <a:solidFill>
                <a:srgbClr val="000000"/>
              </a:solidFill>
              <a:latin typeface="Arial"/>
              <a:ea typeface="Arial"/>
              <a:cs typeface="Arial"/>
              <a:sym typeface="Arial"/>
            </a:endParaRPr>
          </a:p>
          <a:p>
            <a:pPr marL="692150" marR="0" lvl="1" indent="-342900" algn="l" rtl="0">
              <a:lnSpc>
                <a:spcPct val="100000"/>
              </a:lnSpc>
              <a:spcBef>
                <a:spcPts val="0"/>
              </a:spcBef>
              <a:spcAft>
                <a:spcPts val="0"/>
              </a:spcAft>
              <a:buClr>
                <a:srgbClr val="D12477"/>
              </a:buClr>
              <a:buSzPts val="1350"/>
              <a:buFont typeface="Arial"/>
              <a:buChar char="●"/>
            </a:pPr>
            <a:r>
              <a:rPr lang="en-US" sz="1350" b="0" i="0" u="none" strike="noStrike" cap="none">
                <a:solidFill>
                  <a:schemeClr val="lt1"/>
                </a:solidFill>
                <a:latin typeface="Arial"/>
                <a:ea typeface="Arial"/>
                <a:cs typeface="Arial"/>
                <a:sym typeface="Arial"/>
              </a:rPr>
              <a:t>Bijvoorbeeld: btoc: nieuw hotel, online schoenenwinkel, nieuwe auto, nieuw merk babyvoeding, nieuwe bar... </a:t>
            </a:r>
            <a:br>
              <a:rPr lang="en-US" sz="1350" b="0" i="0" u="none" strike="noStrike" cap="none">
                <a:solidFill>
                  <a:schemeClr val="lt1"/>
                </a:solidFill>
                <a:latin typeface="Arial"/>
                <a:ea typeface="Arial"/>
                <a:cs typeface="Arial"/>
                <a:sym typeface="Arial"/>
              </a:rPr>
            </a:br>
            <a:r>
              <a:rPr lang="en-US" sz="1350" b="0" i="0" u="none" strike="noStrike" cap="none">
                <a:solidFill>
                  <a:schemeClr val="lt1"/>
                </a:solidFill>
                <a:latin typeface="Arial"/>
                <a:ea typeface="Arial"/>
                <a:cs typeface="Arial"/>
                <a:sym typeface="Arial"/>
              </a:rPr>
              <a:t>Btob: seminar voor marketing- en salesmanagers (btob). Voel je vrij om zelf te kiezen.</a:t>
            </a:r>
            <a:endParaRPr sz="1400" b="0" i="0" u="none" strike="noStrike" cap="none">
              <a:solidFill>
                <a:srgbClr val="000000"/>
              </a:solidFill>
              <a:latin typeface="Arial"/>
              <a:ea typeface="Arial"/>
              <a:cs typeface="Arial"/>
              <a:sym typeface="Arial"/>
            </a:endParaRPr>
          </a:p>
          <a:p>
            <a:pPr marL="787400" marR="0" lvl="1" indent="-248601" algn="l" rtl="0">
              <a:lnSpc>
                <a:spcPct val="100000"/>
              </a:lnSpc>
              <a:spcBef>
                <a:spcPts val="0"/>
              </a:spcBef>
              <a:spcAft>
                <a:spcPts val="0"/>
              </a:spcAft>
              <a:buClr>
                <a:srgbClr val="D12477"/>
              </a:buClr>
              <a:buSzPts val="1485"/>
              <a:buFont typeface="Calibri"/>
              <a:buNone/>
            </a:pPr>
            <a:endParaRPr sz="1350" b="0" i="0" u="none" strike="noStrike" cap="none">
              <a:solidFill>
                <a:schemeClr val="lt1"/>
              </a:solidFill>
              <a:latin typeface="Arial"/>
              <a:ea typeface="Arial"/>
              <a:cs typeface="Arial"/>
              <a:sym typeface="Arial"/>
            </a:endParaRPr>
          </a:p>
          <a:p>
            <a:pPr marL="349250" marR="0" lvl="0" indent="-342900" algn="l" rtl="0">
              <a:lnSpc>
                <a:spcPct val="100000"/>
              </a:lnSpc>
              <a:spcBef>
                <a:spcPts val="0"/>
              </a:spcBef>
              <a:spcAft>
                <a:spcPts val="0"/>
              </a:spcAft>
              <a:buClr>
                <a:srgbClr val="D12477"/>
              </a:buClr>
              <a:buSzPts val="1485"/>
              <a:buFont typeface="Calibri"/>
              <a:buAutoNum type="arabicPeriod"/>
            </a:pPr>
            <a:r>
              <a:rPr lang="en-US" sz="1350" b="0" i="0" u="none" strike="noStrike" cap="none">
                <a:solidFill>
                  <a:schemeClr val="lt1"/>
                </a:solidFill>
                <a:latin typeface="Arial"/>
                <a:ea typeface="Arial"/>
                <a:cs typeface="Arial"/>
                <a:sym typeface="Arial"/>
              </a:rPr>
              <a:t>Wat is/zijn de doelgroep(en) van je klant?</a:t>
            </a:r>
            <a:endParaRPr sz="1400" b="0" i="0" u="none" strike="noStrike" cap="none">
              <a:solidFill>
                <a:srgbClr val="000000"/>
              </a:solidFill>
              <a:latin typeface="Arial"/>
              <a:ea typeface="Arial"/>
              <a:cs typeface="Arial"/>
              <a:sym typeface="Arial"/>
            </a:endParaRPr>
          </a:p>
          <a:p>
            <a:pPr marL="444500" marR="0" lvl="0" indent="-248602" algn="l" rtl="0">
              <a:lnSpc>
                <a:spcPct val="100000"/>
              </a:lnSpc>
              <a:spcBef>
                <a:spcPts val="0"/>
              </a:spcBef>
              <a:spcAft>
                <a:spcPts val="0"/>
              </a:spcAft>
              <a:buClr>
                <a:srgbClr val="D12477"/>
              </a:buClr>
              <a:buSzPts val="1485"/>
              <a:buFont typeface="Calibri"/>
              <a:buNone/>
            </a:pPr>
            <a:endParaRPr sz="1350" b="0" i="0" u="none" strike="noStrike" cap="none">
              <a:solidFill>
                <a:schemeClr val="lt1"/>
              </a:solidFill>
              <a:latin typeface="Arial"/>
              <a:ea typeface="Arial"/>
              <a:cs typeface="Arial"/>
              <a:sym typeface="Arial"/>
            </a:endParaRPr>
          </a:p>
          <a:p>
            <a:pPr marL="349250" marR="0" lvl="0" indent="-342900" algn="l" rtl="0">
              <a:lnSpc>
                <a:spcPct val="100000"/>
              </a:lnSpc>
              <a:spcBef>
                <a:spcPts val="0"/>
              </a:spcBef>
              <a:spcAft>
                <a:spcPts val="0"/>
              </a:spcAft>
              <a:buClr>
                <a:srgbClr val="D12477"/>
              </a:buClr>
              <a:buSzPts val="1485"/>
              <a:buFont typeface="Calibri"/>
              <a:buAutoNum type="arabicPeriod"/>
            </a:pPr>
            <a:r>
              <a:rPr lang="en-US" sz="1350" b="0" i="0" u="none" strike="noStrike" cap="none">
                <a:solidFill>
                  <a:schemeClr val="lt1"/>
                </a:solidFill>
                <a:latin typeface="Arial"/>
                <a:ea typeface="Arial"/>
                <a:cs typeface="Arial"/>
                <a:sym typeface="Arial"/>
              </a:rPr>
              <a:t>Kies je media en plan een campagne die de doelgroep van je klant optimaal bereikt. Ten minste twee verschillende media.</a:t>
            </a:r>
            <a:endParaRPr sz="1400" b="0" i="0" u="none" strike="noStrike" cap="none">
              <a:solidFill>
                <a:srgbClr val="000000"/>
              </a:solidFill>
              <a:latin typeface="Arial"/>
              <a:ea typeface="Arial"/>
              <a:cs typeface="Arial"/>
              <a:sym typeface="Arial"/>
            </a:endParaRPr>
          </a:p>
          <a:p>
            <a:pPr marL="444500" marR="0" lvl="0" indent="-248602" algn="l" rtl="0">
              <a:lnSpc>
                <a:spcPct val="100000"/>
              </a:lnSpc>
              <a:spcBef>
                <a:spcPts val="0"/>
              </a:spcBef>
              <a:spcAft>
                <a:spcPts val="0"/>
              </a:spcAft>
              <a:buClr>
                <a:srgbClr val="D12477"/>
              </a:buClr>
              <a:buSzPts val="1485"/>
              <a:buFont typeface="Calibri"/>
              <a:buNone/>
            </a:pPr>
            <a:endParaRPr sz="1350" b="0" i="0" u="none" strike="noStrike" cap="none">
              <a:solidFill>
                <a:schemeClr val="lt1"/>
              </a:solidFill>
              <a:latin typeface="Arial"/>
              <a:ea typeface="Arial"/>
              <a:cs typeface="Arial"/>
              <a:sym typeface="Arial"/>
            </a:endParaRPr>
          </a:p>
          <a:p>
            <a:pPr marL="349250" marR="0" lvl="0" indent="-342900" algn="l" rtl="0">
              <a:lnSpc>
                <a:spcPct val="100000"/>
              </a:lnSpc>
              <a:spcBef>
                <a:spcPts val="0"/>
              </a:spcBef>
              <a:spcAft>
                <a:spcPts val="0"/>
              </a:spcAft>
              <a:buClr>
                <a:srgbClr val="D12477"/>
              </a:buClr>
              <a:buSzPts val="1485"/>
              <a:buFont typeface="Calibri"/>
              <a:buAutoNum type="arabicPeriod"/>
            </a:pPr>
            <a:r>
              <a:rPr lang="en-US" sz="1350" b="0" i="0" u="none" strike="noStrike" cap="none">
                <a:solidFill>
                  <a:schemeClr val="lt1"/>
                </a:solidFill>
                <a:latin typeface="Arial"/>
                <a:ea typeface="Arial"/>
                <a:cs typeface="Arial"/>
                <a:sym typeface="Arial"/>
              </a:rPr>
              <a:t>Mediabudget: 20 000 €, campagneperiode 1 maand. </a:t>
            </a:r>
            <a:endParaRPr sz="1400" b="0" i="0" u="none" strike="noStrike" cap="none">
              <a:solidFill>
                <a:srgbClr val="000000"/>
              </a:solidFill>
              <a:latin typeface="Arial"/>
              <a:ea typeface="Arial"/>
              <a:cs typeface="Arial"/>
              <a:sym typeface="Arial"/>
            </a:endParaRPr>
          </a:p>
          <a:p>
            <a:pPr marL="444500" marR="0" lvl="0" indent="-248602" algn="l" rtl="0">
              <a:lnSpc>
                <a:spcPct val="100000"/>
              </a:lnSpc>
              <a:spcBef>
                <a:spcPts val="0"/>
              </a:spcBef>
              <a:spcAft>
                <a:spcPts val="0"/>
              </a:spcAft>
              <a:buClr>
                <a:srgbClr val="D12477"/>
              </a:buClr>
              <a:buSzPts val="1485"/>
              <a:buFont typeface="Calibri"/>
              <a:buNone/>
            </a:pPr>
            <a:endParaRPr sz="1350" b="0" i="0" u="none" strike="noStrike" cap="none">
              <a:solidFill>
                <a:schemeClr val="lt1"/>
              </a:solidFill>
              <a:latin typeface="Arial"/>
              <a:ea typeface="Arial"/>
              <a:cs typeface="Arial"/>
              <a:sym typeface="Arial"/>
            </a:endParaRPr>
          </a:p>
          <a:p>
            <a:pPr marL="349250" marR="0" lvl="0" indent="-342900" algn="l" rtl="0">
              <a:lnSpc>
                <a:spcPct val="100000"/>
              </a:lnSpc>
              <a:spcBef>
                <a:spcPts val="0"/>
              </a:spcBef>
              <a:spcAft>
                <a:spcPts val="0"/>
              </a:spcAft>
              <a:buClr>
                <a:srgbClr val="D12477"/>
              </a:buClr>
              <a:buSzPts val="1485"/>
              <a:buFont typeface="Calibri"/>
              <a:buAutoNum type="arabicPeriod"/>
            </a:pPr>
            <a:r>
              <a:rPr lang="en-US" sz="1350" b="0" i="0" u="none" strike="noStrike" cap="none">
                <a:solidFill>
                  <a:schemeClr val="lt1"/>
                </a:solidFill>
                <a:latin typeface="Arial"/>
                <a:ea typeface="Arial"/>
                <a:cs typeface="Arial"/>
                <a:sym typeface="Arial"/>
              </a:rPr>
              <a:t>Advertentie-indelingen: Advertenties weergeven. Voor desktop en mobiel. Je moet beide gebruiken (of crossscreen). Echte, bestaande formaten met correcte prijzen. Prijsmethode in alle media: </a:t>
            </a:r>
            <a:r>
              <a:rPr lang="en-US" sz="1350" b="1" i="0" u="none" strike="noStrike" cap="none">
                <a:solidFill>
                  <a:schemeClr val="lt1"/>
                </a:solidFill>
                <a:latin typeface="Arial"/>
                <a:ea typeface="Arial"/>
                <a:cs typeface="Arial"/>
                <a:sym typeface="Arial"/>
              </a:rPr>
              <a:t>CPM</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412"/>
        <p:cNvGrpSpPr/>
        <p:nvPr/>
      </p:nvGrpSpPr>
      <p:grpSpPr>
        <a:xfrm>
          <a:off x="0" y="0"/>
          <a:ext cx="0" cy="0"/>
          <a:chOff x="0" y="0"/>
          <a:chExt cx="0" cy="0"/>
        </a:xfrm>
      </p:grpSpPr>
      <p:sp>
        <p:nvSpPr>
          <p:cNvPr id="413" name="Google Shape;413;g24f40d7f709_0_43"/>
          <p:cNvSpPr txBox="1"/>
          <p:nvPr/>
        </p:nvSpPr>
        <p:spPr>
          <a:xfrm>
            <a:off x="739211" y="788355"/>
            <a:ext cx="6422100" cy="3724800"/>
          </a:xfrm>
          <a:prstGeom prst="rect">
            <a:avLst/>
          </a:prstGeom>
          <a:noFill/>
          <a:ln>
            <a:noFill/>
          </a:ln>
        </p:spPr>
        <p:txBody>
          <a:bodyPr spcFirstLastPara="1" wrap="square" lIns="91425" tIns="45700" rIns="91425" bIns="45700" anchor="t" anchorCtr="0">
            <a:spAutoFit/>
          </a:bodyPr>
          <a:lstStyle/>
          <a:p>
            <a:pPr marL="292100" marR="0" lvl="0" indent="-285750" algn="l" rtl="0">
              <a:lnSpc>
                <a:spcPct val="100000"/>
              </a:lnSpc>
              <a:spcBef>
                <a:spcPts val="0"/>
              </a:spcBef>
              <a:spcAft>
                <a:spcPts val="0"/>
              </a:spcAft>
              <a:buClr>
                <a:srgbClr val="D12477"/>
              </a:buClr>
              <a:buSzPts val="1500"/>
              <a:buFont typeface="Arial"/>
              <a:buChar char="●"/>
            </a:pPr>
            <a:r>
              <a:rPr lang="en-US" sz="1400" b="1" i="0" u="none" strike="noStrike" cap="none">
                <a:solidFill>
                  <a:schemeClr val="lt1"/>
                </a:solidFill>
                <a:latin typeface="Arial"/>
                <a:ea typeface="Arial"/>
                <a:cs typeface="Arial"/>
                <a:sym typeface="Arial"/>
              </a:rPr>
              <a:t>Presenteer het mediaplan in excel: </a:t>
            </a:r>
            <a:endParaRPr sz="1400" b="0" i="0" u="none" strike="noStrike" cap="none">
              <a:solidFill>
                <a:schemeClr val="lt1"/>
              </a:solidFill>
              <a:latin typeface="Arial"/>
              <a:ea typeface="Arial"/>
              <a:cs typeface="Arial"/>
              <a:sym typeface="Arial"/>
            </a:endParaRPr>
          </a:p>
          <a:p>
            <a:pPr marL="635000" marR="0" lvl="1" indent="-285750" algn="l" rtl="0">
              <a:lnSpc>
                <a:spcPct val="100000"/>
              </a:lnSpc>
              <a:spcBef>
                <a:spcPts val="0"/>
              </a:spcBef>
              <a:spcAft>
                <a:spcPts val="0"/>
              </a:spcAft>
              <a:buClr>
                <a:srgbClr val="D12477"/>
              </a:buClr>
              <a:buSzPts val="1500"/>
              <a:buFont typeface="Arial"/>
              <a:buChar char="●"/>
            </a:pPr>
            <a:r>
              <a:rPr lang="en-US" sz="1400" b="0" i="0" u="none" strike="noStrike" cap="none">
                <a:solidFill>
                  <a:schemeClr val="lt1"/>
                </a:solidFill>
                <a:latin typeface="Arial"/>
                <a:ea typeface="Arial"/>
                <a:cs typeface="Arial"/>
                <a:sym typeface="Arial"/>
              </a:rPr>
              <a:t>impressies en kosten per medium en advertentieformaat</a:t>
            </a:r>
            <a:endParaRPr sz="1400" b="0" i="0" u="none" strike="noStrike" cap="none">
              <a:solidFill>
                <a:srgbClr val="000000"/>
              </a:solidFill>
              <a:latin typeface="Arial"/>
              <a:ea typeface="Arial"/>
              <a:cs typeface="Arial"/>
              <a:sym typeface="Arial"/>
            </a:endParaRPr>
          </a:p>
          <a:p>
            <a:pPr marL="635000" marR="0" lvl="1" indent="-285750" algn="l" rtl="0">
              <a:lnSpc>
                <a:spcPct val="100000"/>
              </a:lnSpc>
              <a:spcBef>
                <a:spcPts val="0"/>
              </a:spcBef>
              <a:spcAft>
                <a:spcPts val="0"/>
              </a:spcAft>
              <a:buClr>
                <a:srgbClr val="D12477"/>
              </a:buClr>
              <a:buSzPts val="1500"/>
              <a:buFont typeface="Arial"/>
              <a:buChar char="●"/>
            </a:pPr>
            <a:r>
              <a:rPr lang="en-US" sz="1400" b="0" i="0" u="none" strike="noStrike" cap="none">
                <a:solidFill>
                  <a:schemeClr val="lt1"/>
                </a:solidFill>
                <a:latin typeface="Arial"/>
                <a:ea typeface="Arial"/>
                <a:cs typeface="Arial"/>
                <a:sym typeface="Arial"/>
              </a:rPr>
              <a:t>campagneperiode</a:t>
            </a:r>
            <a:endParaRPr sz="1400" b="0" i="0" u="none" strike="noStrike" cap="none">
              <a:solidFill>
                <a:srgbClr val="000000"/>
              </a:solidFill>
              <a:latin typeface="Arial"/>
              <a:ea typeface="Arial"/>
              <a:cs typeface="Arial"/>
              <a:sym typeface="Arial"/>
            </a:endParaRPr>
          </a:p>
          <a:p>
            <a:pPr marL="635000" marR="0" lvl="1" indent="-285750" algn="l" rtl="0">
              <a:lnSpc>
                <a:spcPct val="100000"/>
              </a:lnSpc>
              <a:spcBef>
                <a:spcPts val="0"/>
              </a:spcBef>
              <a:spcAft>
                <a:spcPts val="0"/>
              </a:spcAft>
              <a:buClr>
                <a:srgbClr val="D12477"/>
              </a:buClr>
              <a:buSzPts val="1500"/>
              <a:buFont typeface="Arial"/>
              <a:buChar char="●"/>
            </a:pPr>
            <a:r>
              <a:rPr lang="en-US" sz="1400" b="0" i="0" u="none" strike="noStrike" cap="none">
                <a:solidFill>
                  <a:schemeClr val="lt1"/>
                </a:solidFill>
                <a:latin typeface="Arial"/>
                <a:ea typeface="Arial"/>
                <a:cs typeface="Arial"/>
                <a:sym typeface="Arial"/>
              </a:rPr>
              <a:t>budgettoewijzing per medium en advertentieformaat. </a:t>
            </a:r>
            <a:endParaRPr sz="1400" b="0" i="0" u="sng" strike="noStrike" cap="none">
              <a:solidFill>
                <a:schemeClr val="lt1"/>
              </a:solidFill>
              <a:latin typeface="Arial"/>
              <a:ea typeface="Arial"/>
              <a:cs typeface="Arial"/>
              <a:sym typeface="Arial"/>
            </a:endParaRPr>
          </a:p>
          <a:p>
            <a:pPr marL="292100" marR="0" lvl="0" indent="-285750" algn="l" rtl="0">
              <a:lnSpc>
                <a:spcPct val="100000"/>
              </a:lnSpc>
              <a:spcBef>
                <a:spcPts val="0"/>
              </a:spcBef>
              <a:spcAft>
                <a:spcPts val="0"/>
              </a:spcAft>
              <a:buClr>
                <a:srgbClr val="D12477"/>
              </a:buClr>
              <a:buSzPts val="1500"/>
              <a:buFont typeface="Arial"/>
              <a:buChar char="●"/>
            </a:pPr>
            <a:r>
              <a:rPr lang="en-US" sz="1400" b="1" i="0" u="none" strike="noStrike" cap="none">
                <a:solidFill>
                  <a:schemeClr val="lt1"/>
                </a:solidFill>
                <a:latin typeface="Arial"/>
                <a:ea typeface="Arial"/>
                <a:cs typeface="Arial"/>
                <a:sym typeface="Arial"/>
              </a:rPr>
              <a:t>In Word.doc: </a:t>
            </a:r>
            <a:endParaRPr sz="1400" b="0" i="0" u="none" strike="noStrike" cap="none">
              <a:solidFill>
                <a:schemeClr val="lt1"/>
              </a:solidFill>
              <a:latin typeface="Arial"/>
              <a:ea typeface="Arial"/>
              <a:cs typeface="Arial"/>
              <a:sym typeface="Arial"/>
            </a:endParaRPr>
          </a:p>
          <a:p>
            <a:pPr marL="635000" marR="0" lvl="1" indent="-285750" algn="l" rtl="0">
              <a:lnSpc>
                <a:spcPct val="100000"/>
              </a:lnSpc>
              <a:spcBef>
                <a:spcPts val="0"/>
              </a:spcBef>
              <a:spcAft>
                <a:spcPts val="0"/>
              </a:spcAft>
              <a:buClr>
                <a:srgbClr val="D12477"/>
              </a:buClr>
              <a:buSzPts val="1500"/>
              <a:buFont typeface="Arial"/>
              <a:buChar char="●"/>
            </a:pPr>
            <a:r>
              <a:rPr lang="en-US" sz="1400" b="0" i="0" u="none" strike="noStrike" cap="none">
                <a:solidFill>
                  <a:schemeClr val="lt1"/>
                </a:solidFill>
                <a:latin typeface="Arial"/>
                <a:ea typeface="Arial"/>
                <a:cs typeface="Arial"/>
                <a:sym typeface="Arial"/>
              </a:rPr>
              <a:t>vertel het product/de dienst + doelgroep</a:t>
            </a:r>
            <a:endParaRPr sz="1400" b="0" i="0" u="none" strike="noStrike" cap="none">
              <a:solidFill>
                <a:srgbClr val="000000"/>
              </a:solidFill>
              <a:latin typeface="Arial"/>
              <a:ea typeface="Arial"/>
              <a:cs typeface="Arial"/>
              <a:sym typeface="Arial"/>
            </a:endParaRPr>
          </a:p>
          <a:p>
            <a:pPr marL="635000" marR="0" lvl="1" indent="-285750" algn="l" rtl="0">
              <a:lnSpc>
                <a:spcPct val="100000"/>
              </a:lnSpc>
              <a:spcBef>
                <a:spcPts val="0"/>
              </a:spcBef>
              <a:spcAft>
                <a:spcPts val="0"/>
              </a:spcAft>
              <a:buClr>
                <a:srgbClr val="D12477"/>
              </a:buClr>
              <a:buSzPts val="1500"/>
              <a:buFont typeface="Arial"/>
              <a:buChar char="●"/>
            </a:pPr>
            <a:r>
              <a:rPr lang="en-US" sz="1400" b="0" i="0" u="none" strike="noStrike" cap="none">
                <a:solidFill>
                  <a:schemeClr val="lt1"/>
                </a:solidFill>
                <a:latin typeface="Arial"/>
                <a:ea typeface="Arial"/>
                <a:cs typeface="Arial"/>
                <a:sym typeface="Arial"/>
              </a:rPr>
              <a:t>motiveer je voorstel: waarom je deze media, campagnestructuur en advertentieformaten hebt gekozen.</a:t>
            </a:r>
            <a:endParaRPr sz="1400" b="0" i="0" u="none" strike="noStrike" cap="none">
              <a:solidFill>
                <a:srgbClr val="000000"/>
              </a:solidFill>
              <a:latin typeface="Arial"/>
              <a:ea typeface="Arial"/>
              <a:cs typeface="Arial"/>
              <a:sym typeface="Arial"/>
            </a:endParaRPr>
          </a:p>
          <a:p>
            <a:pPr marL="635000" marR="0" lvl="1" indent="-285750" algn="l" rtl="0">
              <a:lnSpc>
                <a:spcPct val="100000"/>
              </a:lnSpc>
              <a:spcBef>
                <a:spcPts val="0"/>
              </a:spcBef>
              <a:spcAft>
                <a:spcPts val="0"/>
              </a:spcAft>
              <a:buClr>
                <a:srgbClr val="D12477"/>
              </a:buClr>
              <a:buSzPts val="1500"/>
              <a:buFont typeface="Arial"/>
              <a:buChar char="●"/>
            </a:pPr>
            <a:r>
              <a:rPr lang="en-US" sz="1400" b="0" i="0" u="none" strike="noStrike" cap="none">
                <a:solidFill>
                  <a:schemeClr val="lt1"/>
                </a:solidFill>
                <a:latin typeface="Arial"/>
                <a:ea typeface="Arial"/>
                <a:cs typeface="Arial"/>
                <a:sym typeface="Arial"/>
              </a:rPr>
              <a:t>Geef een schatting van het aantal bezoekers dat op de landingspagina landt, CTR 1,5%. Max 150 woorden. </a:t>
            </a:r>
            <a:endParaRPr sz="1400" b="0" i="0" u="none" strike="noStrike" cap="none">
              <a:solidFill>
                <a:srgbClr val="000000"/>
              </a:solidFill>
              <a:latin typeface="Arial"/>
              <a:ea typeface="Arial"/>
              <a:cs typeface="Arial"/>
              <a:sym typeface="Arial"/>
            </a:endParaRPr>
          </a:p>
          <a:p>
            <a:pPr marL="292100" marR="0" lvl="0" indent="-285750" algn="l" rtl="0">
              <a:lnSpc>
                <a:spcPct val="100000"/>
              </a:lnSpc>
              <a:spcBef>
                <a:spcPts val="0"/>
              </a:spcBef>
              <a:spcAft>
                <a:spcPts val="0"/>
              </a:spcAft>
              <a:buClr>
                <a:srgbClr val="D12477"/>
              </a:buClr>
              <a:buSzPts val="1500"/>
              <a:buFont typeface="Arial"/>
              <a:buChar char="●"/>
            </a:pPr>
            <a:r>
              <a:rPr lang="en-US" sz="1400" b="1" i="0" u="none" strike="noStrike" cap="none">
                <a:solidFill>
                  <a:schemeClr val="lt1"/>
                </a:solidFill>
                <a:latin typeface="Arial"/>
                <a:ea typeface="Arial"/>
                <a:cs typeface="Arial"/>
                <a:sym typeface="Arial"/>
              </a:rPr>
              <a:t>Geef schermafbeeldingen </a:t>
            </a:r>
            <a:r>
              <a:rPr lang="en-US" sz="1400" b="0" i="0" u="none" strike="noStrike" cap="none">
                <a:solidFill>
                  <a:schemeClr val="lt1"/>
                </a:solidFill>
                <a:latin typeface="Arial"/>
                <a:ea typeface="Arial"/>
                <a:cs typeface="Arial"/>
                <a:sym typeface="Arial"/>
              </a:rPr>
              <a:t>van mediakaarten / CPM-tarieven die je hebt gebruikt.</a:t>
            </a:r>
            <a:endParaRPr sz="1400" b="0" i="0" u="none" strike="noStrike" cap="none">
              <a:solidFill>
                <a:srgbClr val="000000"/>
              </a:solidFill>
              <a:latin typeface="Arial"/>
              <a:ea typeface="Arial"/>
              <a:cs typeface="Arial"/>
              <a:sym typeface="Arial"/>
            </a:endParaRPr>
          </a:p>
          <a:p>
            <a:pPr marL="387350" marR="0" lvl="0" indent="-190500" algn="l" rtl="0">
              <a:lnSpc>
                <a:spcPct val="100000"/>
              </a:lnSpc>
              <a:spcBef>
                <a:spcPts val="0"/>
              </a:spcBef>
              <a:spcAft>
                <a:spcPts val="0"/>
              </a:spcAft>
              <a:buClr>
                <a:srgbClr val="D12477"/>
              </a:buClr>
              <a:buSzPts val="1500"/>
              <a:buFont typeface="Arial"/>
              <a:buNone/>
            </a:pPr>
            <a:endParaRPr sz="1400" b="0" i="0" u="none" strike="noStrike" cap="none">
              <a:solidFill>
                <a:schemeClr val="lt1"/>
              </a:solidFill>
              <a:latin typeface="Arial"/>
              <a:ea typeface="Arial"/>
              <a:cs typeface="Arial"/>
              <a:sym typeface="Arial"/>
            </a:endParaRPr>
          </a:p>
          <a:p>
            <a:pPr marL="292100" marR="0" lvl="0" indent="-285750" algn="l" rtl="0">
              <a:lnSpc>
                <a:spcPct val="100000"/>
              </a:lnSpc>
              <a:spcBef>
                <a:spcPts val="0"/>
              </a:spcBef>
              <a:spcAft>
                <a:spcPts val="0"/>
              </a:spcAft>
              <a:buClr>
                <a:srgbClr val="D12477"/>
              </a:buClr>
              <a:buSzPts val="1500"/>
              <a:buFont typeface="Arial"/>
              <a:buChar char="●"/>
            </a:pPr>
            <a:r>
              <a:rPr lang="en-US" sz="1400" b="0" i="0" u="none" strike="noStrike" cap="none">
                <a:solidFill>
                  <a:schemeClr val="lt1"/>
                </a:solidFill>
                <a:latin typeface="Arial"/>
                <a:ea typeface="Arial"/>
                <a:cs typeface="Arial"/>
                <a:sym typeface="Arial"/>
              </a:rPr>
              <a:t>Benodigde tijd: 6-8 uur</a:t>
            </a:r>
            <a:endParaRPr sz="1400" b="0" i="0" u="none" strike="noStrike" cap="none">
              <a:solidFill>
                <a:schemeClr val="lt1"/>
              </a:solidFill>
              <a:latin typeface="Arial"/>
              <a:ea typeface="Arial"/>
              <a:cs typeface="Arial"/>
              <a:sym typeface="Arial"/>
            </a:endParaRPr>
          </a:p>
          <a:p>
            <a:pPr marL="292100" marR="0" lvl="0" indent="-285750" algn="l" rtl="0">
              <a:lnSpc>
                <a:spcPct val="100000"/>
              </a:lnSpc>
              <a:spcBef>
                <a:spcPts val="0"/>
              </a:spcBef>
              <a:spcAft>
                <a:spcPts val="0"/>
              </a:spcAft>
              <a:buClr>
                <a:srgbClr val="D12477"/>
              </a:buClr>
              <a:buSzPts val="1500"/>
              <a:buFont typeface="Arial"/>
              <a:buChar char="●"/>
            </a:pPr>
            <a:r>
              <a:rPr lang="en-US" sz="1400" b="0" i="0" u="none" strike="noStrike" cap="none">
                <a:solidFill>
                  <a:schemeClr val="lt1"/>
                </a:solidFill>
                <a:latin typeface="Arial"/>
                <a:ea typeface="Arial"/>
                <a:cs typeface="Arial"/>
                <a:sym typeface="Arial"/>
              </a:rPr>
              <a:t>Bereid zijn om te discussiëren en te presenteren in de klas </a:t>
            </a:r>
            <a:endParaRPr sz="1400" b="0" i="0" u="none" strike="noStrike" cap="none">
              <a:solidFill>
                <a:srgbClr val="000000"/>
              </a:solidFill>
              <a:latin typeface="Arial"/>
              <a:ea typeface="Arial"/>
              <a:cs typeface="Arial"/>
              <a:sym typeface="Arial"/>
            </a:endParaRPr>
          </a:p>
          <a:p>
            <a:pPr marL="292100" marR="0" lvl="0" indent="-190500" algn="l" rtl="0">
              <a:lnSpc>
                <a:spcPct val="100000"/>
              </a:lnSpc>
              <a:spcBef>
                <a:spcPts val="0"/>
              </a:spcBef>
              <a:spcAft>
                <a:spcPts val="0"/>
              </a:spcAft>
              <a:buClr>
                <a:srgbClr val="D12477"/>
              </a:buClr>
              <a:buSzPts val="1500"/>
              <a:buFont typeface="Arial"/>
              <a:buNone/>
            </a:pPr>
            <a:endParaRPr sz="1400" b="0" i="0" u="none" strike="noStrike" cap="none">
              <a:solidFill>
                <a:srgbClr val="000000"/>
              </a:solidFill>
              <a:latin typeface="Arial"/>
              <a:ea typeface="Arial"/>
              <a:cs typeface="Arial"/>
              <a:sym typeface="Arial"/>
            </a:endParaRPr>
          </a:p>
          <a:p>
            <a:pPr marL="387350" marR="0" lvl="0" indent="-190500" algn="l" rtl="0">
              <a:lnSpc>
                <a:spcPct val="100000"/>
              </a:lnSpc>
              <a:spcBef>
                <a:spcPts val="0"/>
              </a:spcBef>
              <a:spcAft>
                <a:spcPts val="0"/>
              </a:spcAft>
              <a:buClr>
                <a:srgbClr val="D12477"/>
              </a:buClr>
              <a:buSzPts val="1500"/>
              <a:buFont typeface="Arial"/>
              <a:buNone/>
            </a:pPr>
            <a:endParaRPr sz="1400" b="0" i="0" u="none" strike="noStrike" cap="none">
              <a:solidFill>
                <a:schemeClr val="lt1"/>
              </a:solidFill>
              <a:latin typeface="Arial"/>
              <a:ea typeface="Arial"/>
              <a:cs typeface="Arial"/>
              <a:sym typeface="Arial"/>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0">
  <p:cSld>
    <p:spTree>
      <p:nvGrpSpPr>
        <p:cNvPr id="1" name="Shape 418"/>
        <p:cNvGrpSpPr/>
        <p:nvPr/>
      </p:nvGrpSpPr>
      <p:grpSpPr>
        <a:xfrm>
          <a:off x="0" y="0"/>
          <a:ext cx="0" cy="0"/>
          <a:chOff x="0" y="0"/>
          <a:chExt cx="0" cy="0"/>
        </a:xfrm>
      </p:grpSpPr>
      <p:sp>
        <p:nvSpPr>
          <p:cNvPr id="419" name="Google Shape;419;g24f40d7f709_0_48"/>
          <p:cNvSpPr txBox="1">
            <a:spLocks noGrp="1"/>
          </p:cNvSpPr>
          <p:nvPr>
            <p:ph type="body" idx="1"/>
          </p:nvPr>
        </p:nvSpPr>
        <p:spPr>
          <a:xfrm>
            <a:off x="840583" y="312995"/>
            <a:ext cx="6614100" cy="332400"/>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400"/>
              <a:buNone/>
            </a:pPr>
            <a:r>
              <a:rPr lang="en-US"/>
              <a:t>Beoordelingscriteria</a:t>
            </a:r>
            <a:endParaRPr/>
          </a:p>
        </p:txBody>
      </p:sp>
      <p:sp>
        <p:nvSpPr>
          <p:cNvPr id="420" name="Google Shape;420;g24f40d7f709_0_48"/>
          <p:cNvSpPr txBox="1">
            <a:spLocks noGrp="1"/>
          </p:cNvSpPr>
          <p:nvPr>
            <p:ph type="body" idx="2"/>
          </p:nvPr>
        </p:nvSpPr>
        <p:spPr>
          <a:xfrm>
            <a:off x="840575" y="824975"/>
            <a:ext cx="6614100" cy="3383700"/>
          </a:xfrm>
          <a:prstGeom prst="rect">
            <a:avLst/>
          </a:prstGeom>
          <a:noFill/>
          <a:ln>
            <a:noFill/>
          </a:ln>
        </p:spPr>
        <p:txBody>
          <a:bodyPr spcFirstLastPara="1" wrap="square" lIns="0" tIns="0" rIns="0" bIns="0" anchor="t" anchorCtr="0">
            <a:noAutofit/>
          </a:bodyPr>
          <a:lstStyle/>
          <a:p>
            <a:pPr marL="292100" lvl="0" indent="-285750" algn="l" rtl="0">
              <a:lnSpc>
                <a:spcPct val="100000"/>
              </a:lnSpc>
              <a:spcBef>
                <a:spcPts val="0"/>
              </a:spcBef>
              <a:spcAft>
                <a:spcPts val="0"/>
              </a:spcAft>
              <a:buClr>
                <a:srgbClr val="D12477"/>
              </a:buClr>
              <a:buSzPts val="1500"/>
              <a:buFont typeface="Arial"/>
              <a:buChar char="●"/>
            </a:pPr>
            <a:r>
              <a:rPr lang="en-US" sz="1400"/>
              <a:t>0: De opdracht is niet op tijd teruggestuurd. De campagne wiskunde (de juiste cpm prijs, de juiste cpm x impressies berekening, aantal bezoekers) zijn fout of onvoldoende. De campagneperiode per medium ontbreekt. </a:t>
            </a:r>
            <a:r>
              <a:rPr lang="en-US" sz="1400" i="1"/>
              <a:t>De prijsmethode is niet CPM.</a:t>
            </a:r>
            <a:endParaRPr sz="1400"/>
          </a:p>
          <a:p>
            <a:pPr marL="292100" lvl="0" indent="-285750" algn="l" rtl="0">
              <a:lnSpc>
                <a:spcPct val="100000"/>
              </a:lnSpc>
              <a:spcBef>
                <a:spcPts val="0"/>
              </a:spcBef>
              <a:spcAft>
                <a:spcPts val="0"/>
              </a:spcAft>
              <a:buClr>
                <a:srgbClr val="D12477"/>
              </a:buClr>
              <a:buSzPts val="1500"/>
              <a:buFont typeface="Arial"/>
              <a:buChar char="●"/>
            </a:pPr>
            <a:r>
              <a:rPr lang="en-US" sz="1400"/>
              <a:t>1-2: De prijsbepalingsmethode is CPM en de wiskunde is correct, maar de campagne bestaat uit slechts één medium. Geen argumentatie waarom het medium is gekozen. Schermopnamen van mediakaarten/tarieven ontbreken.</a:t>
            </a:r>
            <a:endParaRPr sz="1400"/>
          </a:p>
          <a:p>
            <a:pPr marL="292100" lvl="0" indent="-285750" algn="l" rtl="0">
              <a:lnSpc>
                <a:spcPct val="100000"/>
              </a:lnSpc>
              <a:spcBef>
                <a:spcPts val="0"/>
              </a:spcBef>
              <a:spcAft>
                <a:spcPts val="0"/>
              </a:spcAft>
              <a:buClr>
                <a:srgbClr val="D12477"/>
              </a:buClr>
              <a:buSzPts val="1500"/>
              <a:buFont typeface="Arial"/>
              <a:buChar char="●"/>
            </a:pPr>
            <a:r>
              <a:rPr lang="en-US" sz="1400"/>
              <a:t>3-4: De campagne bevat twee of meer media, de wiskunde klopt en de campagne is opgebouwd volgens de instructies. Student geeft argumenten voor zijn/haar oplossingen. </a:t>
            </a:r>
            <a:endParaRPr sz="1400"/>
          </a:p>
          <a:p>
            <a:pPr marL="292100" lvl="0" indent="-285750" algn="l" rtl="0">
              <a:lnSpc>
                <a:spcPct val="100000"/>
              </a:lnSpc>
              <a:spcBef>
                <a:spcPts val="0"/>
              </a:spcBef>
              <a:spcAft>
                <a:spcPts val="0"/>
              </a:spcAft>
              <a:buClr>
                <a:srgbClr val="D12477"/>
              </a:buClr>
              <a:buSzPts val="1500"/>
              <a:buFont typeface="Arial"/>
              <a:buChar char="●"/>
            </a:pPr>
            <a:r>
              <a:rPr lang="en-US" sz="1400"/>
              <a:t>5: De campagne bevat twee of meer media, de wiskunde is correct en de campagne is opgebouwd volgens de instructies. Student geeft argumenten voor zijn/haar oplossingen, waaruit deskundigheid blijkt. </a:t>
            </a:r>
            <a:endParaRPr sz="1400"/>
          </a:p>
          <a:p>
            <a:pPr marL="387350" lvl="0" indent="-190500" algn="l" rtl="0">
              <a:lnSpc>
                <a:spcPct val="100000"/>
              </a:lnSpc>
              <a:spcBef>
                <a:spcPts val="0"/>
              </a:spcBef>
              <a:spcAft>
                <a:spcPts val="0"/>
              </a:spcAft>
              <a:buClr>
                <a:srgbClr val="D12477"/>
              </a:buClr>
              <a:buSzPts val="1500"/>
              <a:buFont typeface="Arial"/>
              <a:buNone/>
            </a:pPr>
            <a:endParaRPr sz="1400"/>
          </a:p>
          <a:p>
            <a:pPr marL="0" lvl="0" indent="0" algn="l" rtl="0">
              <a:lnSpc>
                <a:spcPct val="100000"/>
              </a:lnSpc>
              <a:spcBef>
                <a:spcPts val="0"/>
              </a:spcBef>
              <a:spcAft>
                <a:spcPts val="0"/>
              </a:spcAft>
              <a:buSzPts val="1500"/>
              <a:buNone/>
            </a:pPr>
            <a:endParaRPr sz="1400"/>
          </a:p>
          <a:p>
            <a:pPr marL="292100" lvl="0" indent="-190500" algn="l" rtl="0">
              <a:lnSpc>
                <a:spcPct val="100000"/>
              </a:lnSpc>
              <a:spcBef>
                <a:spcPts val="0"/>
              </a:spcBef>
              <a:spcAft>
                <a:spcPts val="1200"/>
              </a:spcAft>
              <a:buClr>
                <a:srgbClr val="D12477"/>
              </a:buClr>
              <a:buSzPts val="1500"/>
              <a:buFont typeface="Arial"/>
              <a:buNone/>
            </a:pPr>
            <a:endParaRPr sz="140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424"/>
        <p:cNvGrpSpPr/>
        <p:nvPr/>
      </p:nvGrpSpPr>
      <p:grpSpPr>
        <a:xfrm>
          <a:off x="0" y="0"/>
          <a:ext cx="0" cy="0"/>
          <a:chOff x="0" y="0"/>
          <a:chExt cx="0" cy="0"/>
        </a:xfrm>
      </p:grpSpPr>
      <p:sp>
        <p:nvSpPr>
          <p:cNvPr id="425" name="Google Shape;425;p14"/>
          <p:cNvSpPr txBox="1">
            <a:spLocks noGrp="1"/>
          </p:cNvSpPr>
          <p:nvPr>
            <p:ph type="body" idx="1"/>
          </p:nvPr>
        </p:nvSpPr>
        <p:spPr>
          <a:xfrm>
            <a:off x="628650" y="655325"/>
            <a:ext cx="5391000" cy="3009900"/>
          </a:xfrm>
          <a:prstGeom prst="rect">
            <a:avLst/>
          </a:prstGeom>
          <a:noFill/>
          <a:ln>
            <a:noFill/>
          </a:ln>
        </p:spPr>
        <p:txBody>
          <a:bodyPr spcFirstLastPara="1" wrap="square" lIns="91425" tIns="45700" rIns="91425" bIns="45700" anchor="t" anchorCtr="0">
            <a:normAutofit lnSpcReduction="10000"/>
          </a:bodyPr>
          <a:lstStyle/>
          <a:p>
            <a:pPr marL="0" lvl="0" indent="0" algn="l" rtl="0">
              <a:lnSpc>
                <a:spcPct val="90000"/>
              </a:lnSpc>
              <a:spcBef>
                <a:spcPts val="750"/>
              </a:spcBef>
              <a:spcAft>
                <a:spcPts val="0"/>
              </a:spcAft>
              <a:buClr>
                <a:srgbClr val="FFFFFF"/>
              </a:buClr>
              <a:buSzPts val="1500"/>
              <a:buNone/>
            </a:pPr>
            <a:r>
              <a:rPr lang="en-US">
                <a:solidFill>
                  <a:srgbClr val="FFFFFF"/>
                </a:solidFill>
              </a:rPr>
              <a:t>Het DEMS-materiaal is gericht op het verbeteren van digitale marketingvaardigheden in het hoger onderwijs en speelt in op de behoeften in het bedrijfsleven en organisaties. U hebt toegang tot uitgebreide diasets met klassikale activiteiten en opdrachten, evenals gedetailleerde gebruikersinstructies voor docenten. U bent vrij om het beschikbare materiaal geheel of gedeeltelijk te gebruiken.</a:t>
            </a:r>
            <a:endParaRPr>
              <a:solidFill>
                <a:srgbClr val="FFFFFF"/>
              </a:solidFill>
            </a:endParaRPr>
          </a:p>
          <a:p>
            <a:pPr marL="0" lvl="0" indent="0" algn="l" rtl="0">
              <a:lnSpc>
                <a:spcPct val="90000"/>
              </a:lnSpc>
              <a:spcBef>
                <a:spcPts val="750"/>
              </a:spcBef>
              <a:spcAft>
                <a:spcPts val="0"/>
              </a:spcAft>
              <a:buClr>
                <a:srgbClr val="FFFFFF"/>
              </a:buClr>
              <a:buSzPts val="1500"/>
              <a:buNone/>
            </a:pPr>
            <a:endParaRPr>
              <a:solidFill>
                <a:srgbClr val="FFFFFF"/>
              </a:solidFill>
            </a:endParaRPr>
          </a:p>
          <a:p>
            <a:pPr marL="0" lvl="0" indent="0" algn="l" rtl="0">
              <a:lnSpc>
                <a:spcPct val="90000"/>
              </a:lnSpc>
              <a:spcBef>
                <a:spcPts val="750"/>
              </a:spcBef>
              <a:spcAft>
                <a:spcPts val="0"/>
              </a:spcAft>
              <a:buClr>
                <a:srgbClr val="FFFFFF"/>
              </a:buClr>
              <a:buSzPts val="1500"/>
              <a:buNone/>
            </a:pPr>
            <a:r>
              <a:rPr lang="en-US">
                <a:solidFill>
                  <a:srgbClr val="FFFFFF"/>
                </a:solidFill>
              </a:rPr>
              <a:t>Het materiaal bevat inhoud en cijfers die van het internet zijn gehaald en is dus onderhevig aan wijzigingen. De bronnen zijn bekendgemaakt volgens de regels van fair use. Het materiaal kan in zijn geheel worden bekeken en gedownload op www.dems.pro. Al het materiaal is geproduceerd voor open gebruik en medegefinancierd door Erasmus +.</a:t>
            </a:r>
            <a:endParaRPr>
              <a:solidFill>
                <a:srgbClr val="FFFFFF"/>
              </a:solidFill>
            </a:endParaRPr>
          </a:p>
        </p:txBody>
      </p:sp>
    </p:spTree>
  </p:cSld>
  <p:clrMapOvr>
    <a:masterClrMapping/>
  </p:clrMapOvr>
</p:sld>
</file>

<file path=ppt/theme/theme1.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3979</Words>
  <Application>Microsoft Office PowerPoint</Application>
  <PresentationFormat>Diavoorstelling (16:9)</PresentationFormat>
  <Paragraphs>353</Paragraphs>
  <Slides>39</Slides>
  <Notes>39</Notes>
  <HiddenSlides>3</HiddenSlides>
  <MMClips>0</MMClips>
  <ScaleCrop>false</ScaleCrop>
  <HeadingPairs>
    <vt:vector size="6" baseType="variant">
      <vt:variant>
        <vt:lpstr>Gebruikte lettertypen</vt:lpstr>
      </vt:variant>
      <vt:variant>
        <vt:i4>4</vt:i4>
      </vt:variant>
      <vt:variant>
        <vt:lpstr>Thema</vt:lpstr>
      </vt:variant>
      <vt:variant>
        <vt:i4>1</vt:i4>
      </vt:variant>
      <vt:variant>
        <vt:lpstr>Diatitels</vt:lpstr>
      </vt:variant>
      <vt:variant>
        <vt:i4>39</vt:i4>
      </vt:variant>
    </vt:vector>
  </HeadingPairs>
  <TitlesOfParts>
    <vt:vector size="44" baseType="lpstr">
      <vt:lpstr>Arial</vt:lpstr>
      <vt:lpstr>Calibri</vt:lpstr>
      <vt:lpstr>Noto Sans Symbols</vt:lpstr>
      <vt:lpstr>PT Sans</vt:lpstr>
      <vt:lpstr>DEMS NEW</vt:lpstr>
      <vt:lpstr>Digitaal adverteren</vt:lpstr>
      <vt:lpstr>Leerdoelen</vt:lpstr>
      <vt:lpstr>Onderwerpen</vt:lpstr>
      <vt:lpstr>Hoe begin je?</vt:lpstr>
      <vt:lpstr>Campagnes maken op het Google-platform</vt:lpstr>
      <vt:lpstr>PowerPoint-presentatie</vt:lpstr>
      <vt:lpstr>PowerPoint-presentatie</vt:lpstr>
      <vt:lpstr>PowerPoint-presentatie</vt:lpstr>
      <vt:lpstr>PowerPoint-presentatie</vt:lpstr>
      <vt:lpstr>Stap 1 - Selecteer campagnetype</vt:lpstr>
      <vt:lpstr>Zo zien ze eruit:</vt:lpstr>
      <vt:lpstr>Stap 2 - Stel je doelen</vt:lpstr>
      <vt:lpstr>Stap 3 - Definieer je sleutelwoorden</vt:lpstr>
      <vt:lpstr>Stap 4 - Bepaal waar je gaat adverteren</vt:lpstr>
      <vt:lpstr>Stap 5 - Maak je bericht</vt:lpstr>
      <vt:lpstr>Stap 6 - Bepaal je budget</vt:lpstr>
      <vt:lpstr>PowerPoint-presentatie</vt:lpstr>
      <vt:lpstr>Campagnes maken op Facebook en Instagram</vt:lpstr>
      <vt:lpstr>PowerPoint-presentatie</vt:lpstr>
      <vt:lpstr>PowerPoint-presentatie</vt:lpstr>
      <vt:lpstr>Advies &amp; instructie</vt:lpstr>
      <vt:lpstr>Waarom een zakelijk Facebook-account</vt:lpstr>
      <vt:lpstr>PowerPoint-presentatie</vt:lpstr>
      <vt:lpstr>Stap 1 - campagne maken</vt:lpstr>
      <vt:lpstr>Stap 2 - doelstelling bepalen</vt:lpstr>
      <vt:lpstr>Stap 3 - stel budget en planning vast</vt:lpstr>
      <vt:lpstr>Stap 4 - publiek definiëren</vt:lpstr>
      <vt:lpstr>Stap 5 - upload je  creatieve activa</vt:lpstr>
      <vt:lpstr>Elementen van een Facebook-advertentie</vt:lpstr>
      <vt:lpstr>Stap 6 - publiceren </vt:lpstr>
      <vt:lpstr>PowerPoint-presentatie</vt:lpstr>
      <vt:lpstr>Een display-advertentiecampagne kopen in media</vt:lpstr>
      <vt:lpstr>Waar koop ik display advertising?</vt:lpstr>
      <vt:lpstr>Bannerformaten en -formaten</vt:lpstr>
      <vt:lpstr>Mediaplan voor displaycampagnes</vt:lpstr>
      <vt:lpstr>Je bent mediaplanner bij een mediabedrijf dat een campagne voor je klant moet plannen.</vt:lpstr>
      <vt:lpstr>PowerPoint-presentatie</vt:lpstr>
      <vt:lpstr>PowerPoint-presentatie</vt:lpstr>
      <vt:lpstr>PowerPoint-presentatie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Digitaal adverteren</dc:title>
  <dc:creator>Schleutker Kai</dc:creator>
  <cp:keywords>, docId:BAC03B3753A8062D1C9BB3A842A10E3D</cp:keywords>
  <cp:lastModifiedBy>Isabeau Bywater</cp:lastModifiedBy>
  <cp:revision>1</cp:revision>
  <dcterms:modified xsi:type="dcterms:W3CDTF">2023-11-19T14:59:02Z</dcterms:modified>
</cp:coreProperties>
</file>