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5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Lst>
  <p:sldSz cx="9144000" cy="5143500" type="screen16x9"/>
  <p:notesSz cx="6858000" cy="9144000"/>
  <p:embeddedFontLst>
    <p:embeddedFont>
      <p:font typeface="Calibri" panose="020F0502020204030204" pitchFamily="34" charset="0"/>
      <p:regular r:id="rId53"/>
      <p:bold r:id="rId54"/>
      <p:italic r:id="rId55"/>
      <p:boldItalic r:id="rId56"/>
    </p:embeddedFont>
    <p:embeddedFont>
      <p:font typeface="Libre Franklin" pitchFamily="2" charset="0"/>
      <p:regular r:id="rId57"/>
      <p:bold r:id="rId58"/>
      <p:italic r:id="rId59"/>
      <p:boldItalic r:id="rId60"/>
    </p:embeddedFont>
    <p:embeddedFont>
      <p:font typeface="PT Sans" panose="020B0503020203020204" pitchFamily="34" charset="0"/>
      <p:regular r:id="rId61"/>
      <p:bold r:id="rId62"/>
      <p:italic r:id="rId63"/>
      <p:boldItalic r:id="rId6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65" roundtripDataSignature="AMtx7mipWzHaUUr3fz3IbU54yTFB2yIEm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3894" autoAdjust="0"/>
  </p:normalViewPr>
  <p:slideViewPr>
    <p:cSldViewPr snapToGrid="0">
      <p:cViewPr varScale="1">
        <p:scale>
          <a:sx n="71" d="100"/>
          <a:sy n="71" d="100"/>
        </p:scale>
        <p:origin x="1140" y="3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font" Target="fonts/font3.fntdata"/><Relationship Id="rId63" Type="http://schemas.openxmlformats.org/officeDocument/2006/relationships/font" Target="fonts/font11.fntdata"/><Relationship Id="rId68"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1.fntdata"/><Relationship Id="rId58" Type="http://schemas.openxmlformats.org/officeDocument/2006/relationships/font" Target="fonts/font6.fntdata"/><Relationship Id="rId66"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5.fntdata"/><Relationship Id="rId61" Type="http://schemas.openxmlformats.org/officeDocument/2006/relationships/font" Target="fonts/font9.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60" Type="http://schemas.openxmlformats.org/officeDocument/2006/relationships/font" Target="fonts/font8.fntdata"/><Relationship Id="rId65" Type="http://customschemas.google.com/relationships/presentationmetadata" Target="meta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4.fntdata"/><Relationship Id="rId64" Type="http://schemas.openxmlformats.org/officeDocument/2006/relationships/font" Target="fonts/font12.fntdata"/><Relationship Id="rId69"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7.fntdata"/><Relationship Id="rId6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2.fntdata"/><Relationship Id="rId62" Type="http://schemas.openxmlformats.org/officeDocument/2006/relationships/font" Target="fonts/font10.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simplilearn.com/traditional-marketing-vs-digital-marketing-article"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6" name="Google Shape;176;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2" name="Google Shape;182;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8" name="Google Shape;188;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3-4 lessen á 2u</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4" name="Google Shape;194;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Dit is alleen om een korte introductie te geven van wat 'digitaal adverteren' is voor gebruikers die niet bekend zijn met de module "Inleiding tot digitale marketing". De genoemde module behandelt de kenmerken en voordelen van digitale marketing in detail.... </a:t>
            </a: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1" name="Google Shape;201;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Met deze activiteit kun je als leerkracht zien hoe goed de leerlingen advertenties als zodanig en verschillende soorten advertenties kunnen herkennen. De belangrijkste formaten zijn: 1. banner/display advertenties, 2. zoekmachine advertenties, 3. social media advertenties, 4. native advertenties, 5. nieuwsbrieven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7" name="Google Shape;207;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1200"/>
              </a:spcAft>
              <a:buClr>
                <a:schemeClr val="dk1"/>
              </a:buClr>
              <a:buSzPts val="1100"/>
              <a:buFont typeface="Arial"/>
              <a:buNone/>
            </a:pPr>
            <a:r>
              <a:rPr lang="fi" sz="1000">
                <a:solidFill>
                  <a:srgbClr val="595959"/>
                </a:solidFill>
              </a:rPr>
              <a:t>Vergeleken met traditionele media (kranten, tijdschriften, gedrukte brochures, directe advertenties, tv, billboards, enz. Traditionele media zijn gericht op het bereiken van iedereen die ze ziet, terwijl je bij </a:t>
            </a:r>
            <a:r>
              <a:rPr lang="fi" sz="1000" b="1">
                <a:solidFill>
                  <a:srgbClr val="595959"/>
                </a:solidFill>
              </a:rPr>
              <a:t>digitale media </a:t>
            </a:r>
            <a:r>
              <a:rPr lang="fi" sz="1000">
                <a:solidFill>
                  <a:srgbClr val="595959"/>
                </a:solidFill>
              </a:rPr>
              <a:t>precies kunt targeten. Als u bijvoorbeeld outdooruitrusting verkoopt, kunt u ervoor kiezen om een publiek te bereiken dat geïnteresseerd is in wandelen, of om shoppers te benaderen die uw producten hebben bekeken maar nog niet hebben gekocht. Afhankelijk van de indeling kun je er ook voor kiezen om je advertentie te beperken tot bepaalde tijden van de dag of om doelgroepen die je advertentie al een keer hebben bekeken uit te sluiten van het opnieuw zien ervan.</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1"/>
        <p:cNvGrpSpPr/>
        <p:nvPr/>
      </p:nvGrpSpPr>
      <p:grpSpPr>
        <a:xfrm>
          <a:off x="0" y="0"/>
          <a:ext cx="0" cy="0"/>
          <a:chOff x="0" y="0"/>
          <a:chExt cx="0" cy="0"/>
        </a:xfrm>
      </p:grpSpPr>
      <p:sp>
        <p:nvSpPr>
          <p:cNvPr id="212" name="Google Shape;212;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3" name="Google Shape;213;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Vergelijking tussen traditionele en digitale marketing Bron: </a:t>
            </a:r>
            <a:r>
              <a:rPr lang="fi" sz="1400" u="sng">
                <a:solidFill>
                  <a:schemeClr val="hlink"/>
                </a:solidFill>
                <a:hlinkClick r:id="rId3"/>
              </a:rPr>
              <a:t>Simplilearn</a:t>
            </a:r>
            <a:endParaRPr sz="1400"/>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9" name="Google Shape;219;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De meeste bedrijven hebben behoefte aan nieuwe klanten en meer omzet. Adverteren is een van de haalbare manieren om dit te bereiken. Maar aangezien reclame en marketing kosten met zich meebrengen, is de vraag 'waar halen we het beste resultaat uit onze marketing-/reclame-inspanningen' altijd aanwezig.</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Google Shape;223;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4" name="Google Shape;224;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Er zijn enkele belangrijke kenmerken die moderne reclame kenmerken.  Reclame moet de andere marketingactiviteiten van het bedrijf aanvullen. Het moet altijd van tevoren worden gepland en bepaalde doelen hebben, ook numerieke.  Bovendien moet het worden aangepast aan de fase van het koopproces.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9" name="Google Shape;229;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sz="1000"/>
              <a:t>Marketing' en 'reclame' worden vaak als synoniemen gezien. De afbeelding 'Marketingmix' laat zien dat </a:t>
            </a:r>
            <a:r>
              <a:rPr lang="fi" sz="1000" i="1"/>
              <a:t>marketing </a:t>
            </a:r>
            <a:r>
              <a:rPr lang="fi" sz="1000"/>
              <a:t>veel meer omvat. Reclame maakt deel uit van 'Promotie', een synoniem voor 'marketingcommunicatie'. </a:t>
            </a:r>
            <a:endParaRPr sz="100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6"/>
        <p:cNvGrpSpPr/>
        <p:nvPr/>
      </p:nvGrpSpPr>
      <p:grpSpPr>
        <a:xfrm>
          <a:off x="0" y="0"/>
          <a:ext cx="0" cy="0"/>
          <a:chOff x="0" y="0"/>
          <a:chExt cx="0" cy="0"/>
        </a:xfrm>
      </p:grpSpPr>
      <p:sp>
        <p:nvSpPr>
          <p:cNvPr id="237" name="Google Shape;237;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8" name="Google Shape;238;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1200"/>
              </a:spcAft>
              <a:buSzPts val="1100"/>
              <a:buNone/>
            </a:pPr>
            <a:r>
              <a:rPr lang="fi"/>
              <a:t>Het is belangrijk om te erkennen dat reclame kosten met zich meebrengt en dus doelen moet hebben. Een essentiële vraag is 'In welke media/kanalen kunnen we onze klanten bereiken?</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3"/>
        <p:cNvGrpSpPr/>
        <p:nvPr/>
      </p:nvGrpSpPr>
      <p:grpSpPr>
        <a:xfrm>
          <a:off x="0" y="0"/>
          <a:ext cx="0" cy="0"/>
          <a:chOff x="0" y="0"/>
          <a:chExt cx="0" cy="0"/>
        </a:xfrm>
      </p:grpSpPr>
      <p:sp>
        <p:nvSpPr>
          <p:cNvPr id="244" name="Google Shape;244;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5" name="Google Shape;245;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Een goede manier om het onderwerp te concretiseren is om je leerlingen zelf reclame te laten analyseren - zie volgende dia 'Activiteit in de klas'.</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0"/>
        <p:cNvGrpSpPr/>
        <p:nvPr/>
      </p:nvGrpSpPr>
      <p:grpSpPr>
        <a:xfrm>
          <a:off x="0" y="0"/>
          <a:ext cx="0" cy="0"/>
          <a:chOff x="0" y="0"/>
          <a:chExt cx="0" cy="0"/>
        </a:xfrm>
      </p:grpSpPr>
      <p:sp>
        <p:nvSpPr>
          <p:cNvPr id="251" name="Google Shape;251;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2" name="Google Shape;252;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6"/>
        <p:cNvGrpSpPr/>
        <p:nvPr/>
      </p:nvGrpSpPr>
      <p:grpSpPr>
        <a:xfrm>
          <a:off x="0" y="0"/>
          <a:ext cx="0" cy="0"/>
          <a:chOff x="0" y="0"/>
          <a:chExt cx="0" cy="0"/>
        </a:xfrm>
      </p:grpSpPr>
      <p:sp>
        <p:nvSpPr>
          <p:cNvPr id="257" name="Google Shape;257;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8" name="Google Shape;258;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Soms kopen we dingen meteen (meestal goedkope producten voor dagelijks gebruik of producten die we al eerder hebben gebruikt). Maar bij onbekende producten en diensten is er meestal een proces dat dagen, weken of zelfs maanden kan duren (een auto, een appartement, een chirurgische ingreep). </a:t>
            </a:r>
            <a:endParaRPr/>
          </a:p>
          <a:p>
            <a:pPr marL="0" lvl="0" indent="0" algn="l" rtl="0">
              <a:lnSpc>
                <a:spcPct val="100000"/>
              </a:lnSpc>
              <a:spcBef>
                <a:spcPts val="0"/>
              </a:spcBef>
              <a:spcAft>
                <a:spcPts val="0"/>
              </a:spcAft>
              <a:buSzPts val="1100"/>
              <a:buNone/>
            </a:pPr>
            <a:r>
              <a:rPr lang="fi"/>
              <a:t>De marketing funnel is een handig hulpmiddel om dit proces te structureren en weer te geven. Vanuit zakelijk oogpunt hebben de verschillende fasen verschillende soorten boodschappen en advertenties nodig.</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2"/>
        <p:cNvGrpSpPr/>
        <p:nvPr/>
      </p:nvGrpSpPr>
      <p:grpSpPr>
        <a:xfrm>
          <a:off x="0" y="0"/>
          <a:ext cx="0" cy="0"/>
          <a:chOff x="0" y="0"/>
          <a:chExt cx="0" cy="0"/>
        </a:xfrm>
      </p:grpSpPr>
      <p:sp>
        <p:nvSpPr>
          <p:cNvPr id="263" name="Google Shape;263;g24f4826d479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4" name="Google Shape;264;g24f4826d479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solidFill>
                  <a:schemeClr val="dk1"/>
                </a:solidFill>
              </a:rPr>
              <a:t>Iedereen van ons heeft ervaring met aankoopprocessen. Denk aan hoe het was toen je de aankoop van je auto plande of een nieuwe tuin aanlegde ... . Voor een marketeer is het zeer waardevol om het karakter van kopersfasen te identificeren, en vooral de gedachten, twijfels en vragen die potentiële kopers hebben. De video opent het verloop van de trechter.</a:t>
            </a:r>
            <a:endParaRPr>
              <a:solidFill>
                <a:schemeClr val="dk1"/>
              </a:solidFill>
            </a:endParaRPr>
          </a:p>
          <a:p>
            <a:pPr marL="0" lvl="0" indent="0" algn="l" rtl="0">
              <a:lnSpc>
                <a:spcPct val="100000"/>
              </a:lnSpc>
              <a:spcBef>
                <a:spcPts val="0"/>
              </a:spcBef>
              <a:spcAft>
                <a:spcPts val="0"/>
              </a:spcAft>
              <a:buClr>
                <a:schemeClr val="dk1"/>
              </a:buClr>
              <a:buSzPts val="1100"/>
              <a:buFont typeface="Arial"/>
              <a:buNone/>
            </a:pPr>
            <a:endParaRPr>
              <a:solidFill>
                <a:schemeClr val="dk1"/>
              </a:solidFill>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0"/>
        <p:cNvGrpSpPr/>
        <p:nvPr/>
      </p:nvGrpSpPr>
      <p:grpSpPr>
        <a:xfrm>
          <a:off x="0" y="0"/>
          <a:ext cx="0" cy="0"/>
          <a:chOff x="0" y="0"/>
          <a:chExt cx="0" cy="0"/>
        </a:xfrm>
      </p:grpSpPr>
      <p:sp>
        <p:nvSpPr>
          <p:cNvPr id="271" name="Google Shape;271;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2" name="Google Shape;272;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Als het bedrijf of het product nieuw of onbekend is, moet er worden geïnvesteerd in het creëren van bekendheid, vaak via massamedia (tv, displayadvertenties, zoekmachineadvertenties). In de overwegingsfase nemen mensen vaak contact op met het bedrijf. Daarna worden ze geïdentificeerd en kunnen ze persoonlijk worden benaderd.</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4"/>
        <p:cNvGrpSpPr/>
        <p:nvPr/>
      </p:nvGrpSpPr>
      <p:grpSpPr>
        <a:xfrm>
          <a:off x="0" y="0"/>
          <a:ext cx="0" cy="0"/>
          <a:chOff x="0" y="0"/>
          <a:chExt cx="0" cy="0"/>
        </a:xfrm>
      </p:grpSpPr>
      <p:sp>
        <p:nvSpPr>
          <p:cNvPr id="285" name="Google Shape;285;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86" name="Google Shape;286;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Bij digitale reclame is het doel vaak om een hoge click-through-rate (CTR) te bereiken, d.w.z. niet alleen om impressies van de advertentie te krijgen, maar ook om aan te zetten tot verdere stappen, zoals het betreden van een website.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1"/>
        <p:cNvGrpSpPr/>
        <p:nvPr/>
      </p:nvGrpSpPr>
      <p:grpSpPr>
        <a:xfrm>
          <a:off x="0" y="0"/>
          <a:ext cx="0" cy="0"/>
          <a:chOff x="0" y="0"/>
          <a:chExt cx="0" cy="0"/>
        </a:xfrm>
      </p:grpSpPr>
      <p:sp>
        <p:nvSpPr>
          <p:cNvPr id="292" name="Google Shape;292;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3" name="Google Shape;293;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fi">
                <a:solidFill>
                  <a:schemeClr val="dk1"/>
                </a:solidFill>
              </a:rPr>
              <a:t>Is dit waar?     Wat denken we dat mensen beïnvloedt ...? Dit onderwerp kan klassikaal worden besproken. In de reclame zijn advertenties die goed werken (= hoge doorklikratio's verdienen), goede advertenties. Hoe schrijf en ontwerp je aantrekkelijke advertenties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6"/>
        <p:cNvGrpSpPr/>
        <p:nvPr/>
      </p:nvGrpSpPr>
      <p:grpSpPr>
        <a:xfrm>
          <a:off x="0" y="0"/>
          <a:ext cx="0" cy="0"/>
          <a:chOff x="0" y="0"/>
          <a:chExt cx="0" cy="0"/>
        </a:xfrm>
      </p:grpSpPr>
      <p:sp>
        <p:nvSpPr>
          <p:cNvPr id="297" name="Google Shape;297;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8" name="Google Shape;298;p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100"/>
              <a:buFont typeface="Arial"/>
              <a:buNone/>
            </a:pPr>
            <a:r>
              <a:rPr lang="fi"/>
              <a:t>Voordat we ingaan op 'hoe maak ik goede advertenties', is het handig om de algemene voorwaarden voor 'goed adverteren' te bekijken. De video's bieden aanvullende achtergrondkennis.</a:t>
            </a: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4"/>
        <p:cNvGrpSpPr/>
        <p:nvPr/>
      </p:nvGrpSpPr>
      <p:grpSpPr>
        <a:xfrm>
          <a:off x="0" y="0"/>
          <a:ext cx="0" cy="0"/>
          <a:chOff x="0" y="0"/>
          <a:chExt cx="0" cy="0"/>
        </a:xfrm>
      </p:grpSpPr>
      <p:sp>
        <p:nvSpPr>
          <p:cNvPr id="305" name="Google Shape;305;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Het proces kan beginnen bij de boodschap ('We zijn net een nieuw bedrijf begonnen', 'We hebben een nieuw product') of bij de doelgroep ('Ons bedrijf bestaat al nn jaar en nu willen we een nieuw publiek bereiken').  Hoe dan ook, je moet je boodschap en je doelgroep kennen (soms wordt eerst de doelgroep gekend en dan pas de kernboodschap) om aantrekkelijke advertenties te kunnen maken.</a:t>
            </a:r>
            <a:endParaRPr/>
          </a:p>
        </p:txBody>
      </p:sp>
      <p:sp>
        <p:nvSpPr>
          <p:cNvPr id="306" name="Google Shape;306;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0"/>
        <p:cNvGrpSpPr/>
        <p:nvPr/>
      </p:nvGrpSpPr>
      <p:grpSpPr>
        <a:xfrm>
          <a:off x="0" y="0"/>
          <a:ext cx="0" cy="0"/>
          <a:chOff x="0" y="0"/>
          <a:chExt cx="0" cy="0"/>
        </a:xfrm>
      </p:grpSpPr>
      <p:sp>
        <p:nvSpPr>
          <p:cNvPr id="321" name="Google Shape;321;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22" name="Google Shape;322;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Voor meer informatie over dit onderwerp, zie module 1 Inleiding tot digitale marketing.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9"/>
        <p:cNvGrpSpPr/>
        <p:nvPr/>
      </p:nvGrpSpPr>
      <p:grpSpPr>
        <a:xfrm>
          <a:off x="0" y="0"/>
          <a:ext cx="0" cy="0"/>
          <a:chOff x="0" y="0"/>
          <a:chExt cx="0" cy="0"/>
        </a:xfrm>
      </p:grpSpPr>
      <p:sp>
        <p:nvSpPr>
          <p:cNvPr id="330" name="Google Shape;330;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1" name="Google Shape;331;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Meestal zijn we meer gewend om waardevoorstellen te zien (in advertenties) dan om er zelf een te bedenken. Leerlingen zijn misschien een beetje verlegen - je krijgt betere resultaten als je ze in tweetallen laat werken. Onthoud bij punt 3 dat het belangrijkste is dat elk tweetal iets bedenkt. Je kunt de beste uitkiezen voor de presentatie, om goede voorbeelden te geven en de leerlingen aan te moedigen om goede USP's te maken. En onthoud - er zijn geen goede of foute antwoorden - het belangrijkste criterium is 'klinkt het goed en overtuigend'.</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5"/>
        <p:cNvGrpSpPr/>
        <p:nvPr/>
      </p:nvGrpSpPr>
      <p:grpSpPr>
        <a:xfrm>
          <a:off x="0" y="0"/>
          <a:ext cx="0" cy="0"/>
          <a:chOff x="0" y="0"/>
          <a:chExt cx="0" cy="0"/>
        </a:xfrm>
      </p:grpSpPr>
      <p:sp>
        <p:nvSpPr>
          <p:cNvPr id="336" name="Google Shape;336;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De dia toont enkele kenmerken van goede marketingcommunicatie in het algemeen. De link (onderaan) belicht het onderwerp door een aantal voorbeelden te geven.</a:t>
            </a:r>
            <a:endParaRPr/>
          </a:p>
        </p:txBody>
      </p:sp>
      <p:sp>
        <p:nvSpPr>
          <p:cNvPr id="337" name="Google Shape;337;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4"/>
        <p:cNvGrpSpPr/>
        <p:nvPr/>
      </p:nvGrpSpPr>
      <p:grpSpPr>
        <a:xfrm>
          <a:off x="0" y="0"/>
          <a:ext cx="0" cy="0"/>
          <a:chOff x="0" y="0"/>
          <a:chExt cx="0" cy="0"/>
        </a:xfrm>
      </p:grpSpPr>
      <p:sp>
        <p:nvSpPr>
          <p:cNvPr id="345" name="Google Shape;345;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6" name="Google Shape;346;p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Wat houdt een goede advertentie in...? Afbeelding, aantrekkelijke tekst, oproep tot actie ('openen').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9"/>
        <p:cNvGrpSpPr/>
        <p:nvPr/>
      </p:nvGrpSpPr>
      <p:grpSpPr>
        <a:xfrm>
          <a:off x="0" y="0"/>
          <a:ext cx="0" cy="0"/>
          <a:chOff x="0" y="0"/>
          <a:chExt cx="0" cy="0"/>
        </a:xfrm>
      </p:grpSpPr>
      <p:sp>
        <p:nvSpPr>
          <p:cNvPr id="350" name="Google Shape;350;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51" name="Google Shape;351;p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5"/>
        <p:cNvGrpSpPr/>
        <p:nvPr/>
      </p:nvGrpSpPr>
      <p:grpSpPr>
        <a:xfrm>
          <a:off x="0" y="0"/>
          <a:ext cx="0" cy="0"/>
          <a:chOff x="0" y="0"/>
          <a:chExt cx="0" cy="0"/>
        </a:xfrm>
      </p:grpSpPr>
      <p:sp>
        <p:nvSpPr>
          <p:cNvPr id="356" name="Google Shape;356;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57" name="Google Shape;357;p2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400"/>
              <a:buFont typeface="Arial"/>
              <a:buNone/>
            </a:pPr>
            <a:r>
              <a:rPr lang="fi">
                <a:solidFill>
                  <a:schemeClr val="dk1"/>
                </a:solidFill>
              </a:rPr>
              <a:t>Digitale marketingactiviteiten moeten in lijn zijn met de holistische strategie van de organisatie. De strategie is een toekomstgericht plan, dat probeert te anticiperen op omstandigheden die het gedrag van een organisatie beïnvloeden. De meeste organisaties hebben een strategie, maar kleinere organisaties missen er soms een. Gedetailleerde presentaties van Strategie vind je in module één, deel 2.</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2"/>
        <p:cNvGrpSpPr/>
        <p:nvPr/>
      </p:nvGrpSpPr>
      <p:grpSpPr>
        <a:xfrm>
          <a:off x="0" y="0"/>
          <a:ext cx="0" cy="0"/>
          <a:chOff x="0" y="0"/>
          <a:chExt cx="0" cy="0"/>
        </a:xfrm>
      </p:grpSpPr>
      <p:sp>
        <p:nvSpPr>
          <p:cNvPr id="363" name="Google Shape;363;p2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200"/>
              <a:buFont typeface="Calibri"/>
              <a:buNone/>
            </a:pPr>
            <a:r>
              <a:rPr lang="fi"/>
              <a:t>Voor elke reclamecampagne moeten doelen en doelstellingen worden bepaald. </a:t>
            </a:r>
            <a:endParaRPr/>
          </a:p>
        </p:txBody>
      </p:sp>
      <p:sp>
        <p:nvSpPr>
          <p:cNvPr id="364" name="Google Shape;364;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9"/>
        <p:cNvGrpSpPr/>
        <p:nvPr/>
      </p:nvGrpSpPr>
      <p:grpSpPr>
        <a:xfrm>
          <a:off x="0" y="0"/>
          <a:ext cx="0" cy="0"/>
          <a:chOff x="0" y="0"/>
          <a:chExt cx="0" cy="0"/>
        </a:xfrm>
      </p:grpSpPr>
      <p:sp>
        <p:nvSpPr>
          <p:cNvPr id="370" name="Google Shape;370;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71" name="Google Shape;371;p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*Key Performance Indicator' is een gekwantificeerde vorm van een doel.  Het belang van het integreren van alle marketingactiviteiten en het bepalen van doelstellingen en doelen werd uitgedrukt in het eerste deel van deze presentatie. Let op: de doelen zijn alternatief, ze vloeien voort uit de strategie. Als een organisatie bijvoorbeeld nieuw is en wil groeien, kunnen de eerste doelen de overhand hebben. Als het bedrijf zijn merk wil aanscherpen, kunnen de laatste twee relevant zijn.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7"/>
        <p:cNvGrpSpPr/>
        <p:nvPr/>
      </p:nvGrpSpPr>
      <p:grpSpPr>
        <a:xfrm>
          <a:off x="0" y="0"/>
          <a:ext cx="0" cy="0"/>
          <a:chOff x="0" y="0"/>
          <a:chExt cx="0" cy="0"/>
        </a:xfrm>
      </p:grpSpPr>
      <p:sp>
        <p:nvSpPr>
          <p:cNvPr id="378" name="Google Shape;378;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79" name="Google Shape;379;p2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6"/>
        <p:cNvGrpSpPr/>
        <p:nvPr/>
      </p:nvGrpSpPr>
      <p:grpSpPr>
        <a:xfrm>
          <a:off x="0" y="0"/>
          <a:ext cx="0" cy="0"/>
          <a:chOff x="0" y="0"/>
          <a:chExt cx="0" cy="0"/>
        </a:xfrm>
      </p:grpSpPr>
      <p:sp>
        <p:nvSpPr>
          <p:cNvPr id="387" name="Google Shape;387;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88" name="Google Shape;388;p3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100"/>
              <a:buFont typeface="Arial"/>
              <a:buNone/>
            </a:pPr>
            <a:r>
              <a:rPr lang="fi"/>
              <a:t>Recentelijk hebben enkele bedrijven 'Klantgerichtheid' als strategie gekozen. Geen wonder dat ze succesvol zijn (bijv. Starbucks, Amazon, Apple).</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2"/>
        <p:cNvGrpSpPr/>
        <p:nvPr/>
      </p:nvGrpSpPr>
      <p:grpSpPr>
        <a:xfrm>
          <a:off x="0" y="0"/>
          <a:ext cx="0" cy="0"/>
          <a:chOff x="0" y="0"/>
          <a:chExt cx="0" cy="0"/>
        </a:xfrm>
      </p:grpSpPr>
      <p:sp>
        <p:nvSpPr>
          <p:cNvPr id="393" name="Google Shape;393;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94" name="Google Shape;394;p3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100"/>
              <a:buFont typeface="Arial"/>
              <a:buNone/>
            </a:pPr>
            <a:r>
              <a:rPr lang="fi"/>
              <a:t>Klantgerichtheid' is een hoofdstroom die de laatste jaren aan alle marketingtheorieën ten grondslag ligt. </a:t>
            </a: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0"/>
        <p:cNvGrpSpPr/>
        <p:nvPr/>
      </p:nvGrpSpPr>
      <p:grpSpPr>
        <a:xfrm>
          <a:off x="0" y="0"/>
          <a:ext cx="0" cy="0"/>
          <a:chOff x="0" y="0"/>
          <a:chExt cx="0" cy="0"/>
        </a:xfrm>
      </p:grpSpPr>
      <p:sp>
        <p:nvSpPr>
          <p:cNvPr id="401" name="Google Shape;401;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2" name="Google Shape;402;p3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Je kunt deze activiteit toepassen bij de start van het onderwerp 'klantgerichte marketing en reclame'. Het geeft een goede oriëntatie op het onderwerp.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6"/>
        <p:cNvGrpSpPr/>
        <p:nvPr/>
      </p:nvGrpSpPr>
      <p:grpSpPr>
        <a:xfrm>
          <a:off x="0" y="0"/>
          <a:ext cx="0" cy="0"/>
          <a:chOff x="0" y="0"/>
          <a:chExt cx="0" cy="0"/>
        </a:xfrm>
      </p:grpSpPr>
      <p:sp>
        <p:nvSpPr>
          <p:cNvPr id="407" name="Google Shape;407;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8" name="Google Shape;408;p3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Opmerking: Meer tools en instrumenten in de module 'Analytics en monitoring'.</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3"/>
        <p:cNvGrpSpPr/>
        <p:nvPr/>
      </p:nvGrpSpPr>
      <p:grpSpPr>
        <a:xfrm>
          <a:off x="0" y="0"/>
          <a:ext cx="0" cy="0"/>
          <a:chOff x="0" y="0"/>
          <a:chExt cx="0" cy="0"/>
        </a:xfrm>
      </p:grpSpPr>
      <p:sp>
        <p:nvSpPr>
          <p:cNvPr id="414" name="Google Shape;414;p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15" name="Google Shape;415;p3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9"/>
        <p:cNvGrpSpPr/>
        <p:nvPr/>
      </p:nvGrpSpPr>
      <p:grpSpPr>
        <a:xfrm>
          <a:off x="0" y="0"/>
          <a:ext cx="0" cy="0"/>
          <a:chOff x="0" y="0"/>
          <a:chExt cx="0" cy="0"/>
        </a:xfrm>
      </p:grpSpPr>
      <p:sp>
        <p:nvSpPr>
          <p:cNvPr id="420" name="Google Shape;420;p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21" name="Google Shape;421;p35:notes"/>
          <p:cNvSpPr txBox="1">
            <a:spLocks noGrp="1"/>
          </p:cNvSpPr>
          <p:nvPr>
            <p:ph type="body" idx="1"/>
          </p:nvPr>
        </p:nvSpPr>
        <p:spPr>
          <a:xfrm>
            <a:off x="685803" y="4400550"/>
            <a:ext cx="5486400" cy="3600300"/>
          </a:xfrm>
          <a:prstGeom prst="rect">
            <a:avLst/>
          </a:prstGeom>
          <a:noFill/>
          <a:ln>
            <a:noFill/>
          </a:ln>
        </p:spPr>
        <p:txBody>
          <a:bodyPr spcFirstLastPara="1" wrap="square" lIns="91550" tIns="45775" rIns="91550" bIns="45775" anchor="t" anchorCtr="0">
            <a:noAutofit/>
          </a:bodyPr>
          <a:lstStyle/>
          <a:p>
            <a:pPr marL="0" lvl="0" indent="0" algn="l" rtl="0">
              <a:lnSpc>
                <a:spcPct val="100000"/>
              </a:lnSpc>
              <a:spcBef>
                <a:spcPts val="0"/>
              </a:spcBef>
              <a:spcAft>
                <a:spcPts val="0"/>
              </a:spcAft>
              <a:buSzPts val="1100"/>
              <a:buNone/>
            </a:pPr>
            <a:endParaRPr/>
          </a:p>
        </p:txBody>
      </p:sp>
      <p:sp>
        <p:nvSpPr>
          <p:cNvPr id="422" name="Google Shape;422;p35:notes"/>
          <p:cNvSpPr txBox="1">
            <a:spLocks noGrp="1"/>
          </p:cNvSpPr>
          <p:nvPr>
            <p:ph type="sldNum" idx="12"/>
          </p:nvPr>
        </p:nvSpPr>
        <p:spPr>
          <a:xfrm>
            <a:off x="3884621" y="8685214"/>
            <a:ext cx="2971800" cy="459000"/>
          </a:xfrm>
          <a:prstGeom prst="rect">
            <a:avLst/>
          </a:prstGeom>
          <a:noFill/>
          <a:ln>
            <a:noFill/>
          </a:ln>
        </p:spPr>
        <p:txBody>
          <a:bodyPr spcFirstLastPara="1" wrap="square" lIns="91550" tIns="45775" rIns="91550" bIns="45775"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 sz="1400" b="0" i="0" u="none" strike="noStrike" cap="none">
                <a:solidFill>
                  <a:srgbClr val="000000"/>
                </a:solidFill>
                <a:latin typeface="Arial"/>
                <a:ea typeface="Arial"/>
                <a:cs typeface="Arial"/>
                <a:sym typeface="Arial"/>
              </a:rPr>
              <a:t>35</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9"/>
        <p:cNvGrpSpPr/>
        <p:nvPr/>
      </p:nvGrpSpPr>
      <p:grpSpPr>
        <a:xfrm>
          <a:off x="0" y="0"/>
          <a:ext cx="0" cy="0"/>
          <a:chOff x="0" y="0"/>
          <a:chExt cx="0" cy="0"/>
        </a:xfrm>
      </p:grpSpPr>
      <p:sp>
        <p:nvSpPr>
          <p:cNvPr id="430" name="Google Shape;430;p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31" name="Google Shape;431;p36:notes"/>
          <p:cNvSpPr txBox="1">
            <a:spLocks noGrp="1"/>
          </p:cNvSpPr>
          <p:nvPr>
            <p:ph type="body" idx="1"/>
          </p:nvPr>
        </p:nvSpPr>
        <p:spPr>
          <a:xfrm>
            <a:off x="685803" y="4400550"/>
            <a:ext cx="5486400" cy="3600300"/>
          </a:xfrm>
          <a:prstGeom prst="rect">
            <a:avLst/>
          </a:prstGeom>
          <a:noFill/>
          <a:ln>
            <a:noFill/>
          </a:ln>
        </p:spPr>
        <p:txBody>
          <a:bodyPr spcFirstLastPara="1" wrap="square" lIns="91550" tIns="45775" rIns="91550" bIns="45775" anchor="t" anchorCtr="0">
            <a:noAutofit/>
          </a:bodyPr>
          <a:lstStyle/>
          <a:p>
            <a:pPr marL="0" lvl="0" indent="0" algn="l" rtl="0">
              <a:lnSpc>
                <a:spcPct val="100000"/>
              </a:lnSpc>
              <a:spcBef>
                <a:spcPts val="0"/>
              </a:spcBef>
              <a:spcAft>
                <a:spcPts val="0"/>
              </a:spcAft>
              <a:buSzPts val="1100"/>
              <a:buNone/>
            </a:pPr>
            <a:r>
              <a:rPr lang="fi"/>
              <a:t>De onderwerpen 'Buyer persona' en 'Hoe ze toe te passen' in reclame werden gepresenteerd in de bronnen die in de vorige dia werden genoemd.</a:t>
            </a:r>
            <a:endParaRPr/>
          </a:p>
        </p:txBody>
      </p:sp>
      <p:sp>
        <p:nvSpPr>
          <p:cNvPr id="432" name="Google Shape;432;p36:notes"/>
          <p:cNvSpPr txBox="1">
            <a:spLocks noGrp="1"/>
          </p:cNvSpPr>
          <p:nvPr>
            <p:ph type="sldNum" idx="12"/>
          </p:nvPr>
        </p:nvSpPr>
        <p:spPr>
          <a:xfrm>
            <a:off x="3884621" y="8685214"/>
            <a:ext cx="2971800" cy="459000"/>
          </a:xfrm>
          <a:prstGeom prst="rect">
            <a:avLst/>
          </a:prstGeom>
          <a:noFill/>
          <a:ln>
            <a:noFill/>
          </a:ln>
        </p:spPr>
        <p:txBody>
          <a:bodyPr spcFirstLastPara="1" wrap="square" lIns="91550" tIns="45775" rIns="91550" bIns="45775"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 sz="1400" b="0" i="0" u="none" strike="noStrike" cap="none">
                <a:solidFill>
                  <a:srgbClr val="000000"/>
                </a:solidFill>
                <a:latin typeface="Arial"/>
                <a:ea typeface="Arial"/>
                <a:cs typeface="Arial"/>
                <a:sym typeface="Arial"/>
              </a:rPr>
              <a:t>36</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9"/>
        <p:cNvGrpSpPr/>
        <p:nvPr/>
      </p:nvGrpSpPr>
      <p:grpSpPr>
        <a:xfrm>
          <a:off x="0" y="0"/>
          <a:ext cx="0" cy="0"/>
          <a:chOff x="0" y="0"/>
          <a:chExt cx="0" cy="0"/>
        </a:xfrm>
      </p:grpSpPr>
      <p:sp>
        <p:nvSpPr>
          <p:cNvPr id="440" name="Google Shape;440;p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41" name="Google Shape;441;p3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De klantreis werd eerder gepresenteerd. Hier zien we dat het model een uitstekend hulpmiddel is om onze klanten te begrijpen.</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8"/>
        <p:cNvGrpSpPr/>
        <p:nvPr/>
      </p:nvGrpSpPr>
      <p:grpSpPr>
        <a:xfrm>
          <a:off x="0" y="0"/>
          <a:ext cx="0" cy="0"/>
          <a:chOff x="0" y="0"/>
          <a:chExt cx="0" cy="0"/>
        </a:xfrm>
      </p:grpSpPr>
      <p:sp>
        <p:nvSpPr>
          <p:cNvPr id="449" name="Google Shape;449;p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50" name="Google Shape;450;p3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Deze illustratie, gerelateerd aan 'het kopen van een designerjurk', toont de kanalen en contactmomenten met de klant en het type signalen dat betrokken is bij het proces. Op deze manier is het mogelijk om voor elk product of dienst een 'klantreis' op te stellen.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5"/>
        <p:cNvGrpSpPr/>
        <p:nvPr/>
      </p:nvGrpSpPr>
      <p:grpSpPr>
        <a:xfrm>
          <a:off x="0" y="0"/>
          <a:ext cx="0" cy="0"/>
          <a:chOff x="0" y="0"/>
          <a:chExt cx="0" cy="0"/>
        </a:xfrm>
      </p:grpSpPr>
      <p:sp>
        <p:nvSpPr>
          <p:cNvPr id="456" name="Google Shape;456;p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57" name="Google Shape;457;p3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1200"/>
              </a:spcAft>
              <a:buSzPts val="1100"/>
              <a:buNone/>
            </a:pPr>
            <a:r>
              <a:rPr lang="fi" sz="1000">
                <a:solidFill>
                  <a:schemeClr val="dk1"/>
                </a:solidFill>
              </a:rPr>
              <a:t>Deze activiteit kan individueel of in tweetallen worden gedaan. Je kunt het ook gebruiken als vooropdracht om je te oriënteren op het college.</a:t>
            </a:r>
            <a:br>
              <a:rPr lang="fi" sz="1000">
                <a:solidFill>
                  <a:schemeClr val="dk1"/>
                </a:solidFill>
              </a:rPr>
            </a:br>
            <a:r>
              <a:rPr lang="fi" sz="1000">
                <a:solidFill>
                  <a:schemeClr val="dk1"/>
                </a:solidFill>
              </a:rPr>
              <a:t> Tips: bij deze activiteit zijn de vorige dia's en internetbronnen erg nuttig en de moeite waard om toe te passen. Met betrekking tot punt 1 (keuze), stel uw leerlingen voor om een duurzame consument te kiezen, aangezien deze doorgaans een langer en meerstappenproces inhouden (bijvoorbeeld: een vakantiereis, een auto, een appartement, een hobby).</a:t>
            </a:r>
            <a:endParaRPr sz="30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1"/>
        <p:cNvGrpSpPr/>
        <p:nvPr/>
      </p:nvGrpSpPr>
      <p:grpSpPr>
        <a:xfrm>
          <a:off x="0" y="0"/>
          <a:ext cx="0" cy="0"/>
          <a:chOff x="0" y="0"/>
          <a:chExt cx="0" cy="0"/>
        </a:xfrm>
      </p:grpSpPr>
      <p:sp>
        <p:nvSpPr>
          <p:cNvPr id="462" name="Google Shape;462;p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63" name="Google Shape;463;p4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6"/>
        <p:cNvGrpSpPr/>
        <p:nvPr/>
      </p:nvGrpSpPr>
      <p:grpSpPr>
        <a:xfrm>
          <a:off x="0" y="0"/>
          <a:ext cx="0" cy="0"/>
          <a:chOff x="0" y="0"/>
          <a:chExt cx="0" cy="0"/>
        </a:xfrm>
      </p:grpSpPr>
      <p:sp>
        <p:nvSpPr>
          <p:cNvPr id="467" name="Google Shape;467;p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68" name="Google Shape;468;p4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Welke soorten organisaties gebruiken traditionele mediakanalen? Bijvoorbeeld: lokale winkels en dienstverlenende bedrijven.</a:t>
            </a:r>
            <a:endParaRPr/>
          </a:p>
          <a:p>
            <a:pPr marL="0" lvl="0" indent="0" algn="l" rtl="0">
              <a:lnSpc>
                <a:spcPct val="100000"/>
              </a:lnSpc>
              <a:spcBef>
                <a:spcPts val="0"/>
              </a:spcBef>
              <a:spcAft>
                <a:spcPts val="0"/>
              </a:spcAft>
              <a:buSzPts val="1100"/>
              <a:buNone/>
            </a:pPr>
            <a:r>
              <a:rPr lang="fi"/>
              <a:t>Wie onderscheidt zich in digitale media? Bijvoorbeeld: e-commerce bedrijven.</a:t>
            </a:r>
            <a:endParaRPr/>
          </a:p>
          <a:p>
            <a:pPr marL="0" lvl="0" indent="0" algn="l" rtl="0">
              <a:lnSpc>
                <a:spcPct val="100000"/>
              </a:lnSpc>
              <a:spcBef>
                <a:spcPts val="0"/>
              </a:spcBef>
              <a:spcAft>
                <a:spcPts val="0"/>
              </a:spcAft>
              <a:buSzPts val="1100"/>
              <a:buNone/>
            </a:pPr>
            <a:r>
              <a:rPr lang="fi"/>
              <a:t>Natuurlijk gebruiken de meeste organisaties zowel traditionele als digitale media (multichannel marketing). </a:t>
            </a: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4"/>
        <p:cNvGrpSpPr/>
        <p:nvPr/>
      </p:nvGrpSpPr>
      <p:grpSpPr>
        <a:xfrm>
          <a:off x="0" y="0"/>
          <a:ext cx="0" cy="0"/>
          <a:chOff x="0" y="0"/>
          <a:chExt cx="0" cy="0"/>
        </a:xfrm>
      </p:grpSpPr>
      <p:sp>
        <p:nvSpPr>
          <p:cNvPr id="475" name="Google Shape;475;p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6" name="Google Shape;476;p4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Dit fenomeen is ook duidelijk wanneer verschillende media worden gevolgd. Bepaalde bedrijven lijken veel te investeren in reclame (bijv. nationale levensmiddelenbedrijven, grote reisbureaus, autoverkopers, verkopers van speciale goederen), terwijl andere bedrijven minder investeren en zich richten op bepaalde doelgroepgerelateerde media en kanalen. B2B-bedrijven zijn hier voorbeelden van.</a:t>
            </a: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2"/>
        <p:cNvGrpSpPr/>
        <p:nvPr/>
      </p:nvGrpSpPr>
      <p:grpSpPr>
        <a:xfrm>
          <a:off x="0" y="0"/>
          <a:ext cx="0" cy="0"/>
          <a:chOff x="0" y="0"/>
          <a:chExt cx="0" cy="0"/>
        </a:xfrm>
      </p:grpSpPr>
      <p:sp>
        <p:nvSpPr>
          <p:cNvPr id="483" name="Google Shape;483;p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4" name="Google Shape;484;p4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Digitale reclame verandert voortdurend als gevolg van technische uitvindingen, de vooruitgang van media en kanalen, wetgeving enz. De dia toont daarom slechts enkele voorbeelden. Er is meer te vinden in de link 'verder lezen', ook met de zoekwoorden 'vooruitgang/veranderingen in digitale reclame'.</a:t>
            </a: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1"/>
        <p:cNvGrpSpPr/>
        <p:nvPr/>
      </p:nvGrpSpPr>
      <p:grpSpPr>
        <a:xfrm>
          <a:off x="0" y="0"/>
          <a:ext cx="0" cy="0"/>
          <a:chOff x="0" y="0"/>
          <a:chExt cx="0" cy="0"/>
        </a:xfrm>
      </p:grpSpPr>
      <p:sp>
        <p:nvSpPr>
          <p:cNvPr id="492" name="Google Shape;492;p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93" name="Google Shape;493;p4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6"/>
        <p:cNvGrpSpPr/>
        <p:nvPr/>
      </p:nvGrpSpPr>
      <p:grpSpPr>
        <a:xfrm>
          <a:off x="0" y="0"/>
          <a:ext cx="0" cy="0"/>
          <a:chOff x="0" y="0"/>
          <a:chExt cx="0" cy="0"/>
        </a:xfrm>
      </p:grpSpPr>
      <p:sp>
        <p:nvSpPr>
          <p:cNvPr id="497" name="Google Shape;497;p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98" name="Google Shape;498;p4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Tot slot wordt in deze submodule een overzicht gegeven van de belangrijkste digitale advertentieplatforms. In de volgende submodules krijg je een meer gedetailleerd overzicht en praktische instructies.</a:t>
            </a: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4"/>
        <p:cNvGrpSpPr/>
        <p:nvPr/>
      </p:nvGrpSpPr>
      <p:grpSpPr>
        <a:xfrm>
          <a:off x="0" y="0"/>
          <a:ext cx="0" cy="0"/>
          <a:chOff x="0" y="0"/>
          <a:chExt cx="0" cy="0"/>
        </a:xfrm>
      </p:grpSpPr>
      <p:sp>
        <p:nvSpPr>
          <p:cNvPr id="515" name="Google Shape;515;p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16" name="Google Shape;516;p4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De rol van zoekmachineadvertenties is van vitaal belang omdat ze je in staat stellen de klant te ontmoeten op het punt van koopintentie.</a:t>
            </a: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2"/>
        <p:cNvGrpSpPr/>
        <p:nvPr/>
      </p:nvGrpSpPr>
      <p:grpSpPr>
        <a:xfrm>
          <a:off x="0" y="0"/>
          <a:ext cx="0" cy="0"/>
          <a:chOff x="0" y="0"/>
          <a:chExt cx="0" cy="0"/>
        </a:xfrm>
      </p:grpSpPr>
      <p:sp>
        <p:nvSpPr>
          <p:cNvPr id="523" name="Google Shape;523;p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4" name="Google Shape;524;p4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Display- en PPC-advertenties (Pay per Click) omvatten een verscheidenheid aan advertenties in verschillende media en kanalen. Ze kunnen worden geplaatst op websites, publicaties, media, video's en applicaties, waardoor je bedrijf specifieke doelgroepen kan bereiken. De meeste kunnen worden beheerd via Google. Ze worden gepresenteerd in de volgende submodule.</a:t>
            </a:r>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9"/>
        <p:cNvGrpSpPr/>
        <p:nvPr/>
      </p:nvGrpSpPr>
      <p:grpSpPr>
        <a:xfrm>
          <a:off x="0" y="0"/>
          <a:ext cx="0" cy="0"/>
          <a:chOff x="0" y="0"/>
          <a:chExt cx="0" cy="0"/>
        </a:xfrm>
      </p:grpSpPr>
      <p:sp>
        <p:nvSpPr>
          <p:cNvPr id="530" name="Google Shape;530;p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31" name="Google Shape;531;p4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Sociale media omvatten een veranderende verscheidenheid aan platforms. Ze hebben gemeen dat verschillende groepen en soorten mensen verhalen, foto's, video's en andere inhoud publiceren, becommentariëren en volgen voor publieke zichtbaarheid. Sociale media' bieden veelzijdige media en kanalen voor een breed scala aan interesses, waaronder hobby's, persoonlijke onderwerpen en werk&amp;zaken. Dit betekent dat groepen en individuen met specifieke interesses er te vinden zijn.</a:t>
            </a:r>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6"/>
        <p:cNvGrpSpPr/>
        <p:nvPr/>
      </p:nvGrpSpPr>
      <p:grpSpPr>
        <a:xfrm>
          <a:off x="0" y="0"/>
          <a:ext cx="0" cy="0"/>
          <a:chOff x="0" y="0"/>
          <a:chExt cx="0" cy="0"/>
        </a:xfrm>
      </p:grpSpPr>
      <p:sp>
        <p:nvSpPr>
          <p:cNvPr id="537" name="Google Shape;537;p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38" name="Google Shape;538;p5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6"/>
        <p:cNvGrpSpPr/>
        <p:nvPr/>
      </p:nvGrpSpPr>
      <p:grpSpPr>
        <a:xfrm>
          <a:off x="0" y="0"/>
          <a:ext cx="0" cy="0"/>
          <a:chOff x="0" y="0"/>
          <a:chExt cx="0" cy="0"/>
        </a:xfrm>
      </p:grpSpPr>
      <p:sp>
        <p:nvSpPr>
          <p:cNvPr id="547" name="Google Shape;547;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48" name="Google Shape;548;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jpeg"/><Relationship Id="rId7" Type="http://schemas.openxmlformats.org/officeDocument/2006/relationships/image" Target="../media/image8.png"/><Relationship Id="rId2" Type="http://schemas.openxmlformats.org/officeDocument/2006/relationships/image" Target="../media/image11.jpe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3.png"/><Relationship Id="rId1" Type="http://schemas.openxmlformats.org/officeDocument/2006/relationships/slideMaster" Target="../slideMasters/slideMaster1.xml"/><Relationship Id="rId5" Type="http://schemas.openxmlformats.org/officeDocument/2006/relationships/image" Target="../media/image10.png"/><Relationship Id="rId4" Type="http://schemas.openxmlformats.org/officeDocument/2006/relationships/image" Target="../media/image9.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jpe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4.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5.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2.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6.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5.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6.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8"/>
        <p:cNvGrpSpPr/>
        <p:nvPr/>
      </p:nvGrpSpPr>
      <p:grpSpPr>
        <a:xfrm>
          <a:off x="0" y="0"/>
          <a:ext cx="0" cy="0"/>
          <a:chOff x="0" y="0"/>
          <a:chExt cx="0" cy="0"/>
        </a:xfrm>
      </p:grpSpPr>
      <p:sp>
        <p:nvSpPr>
          <p:cNvPr id="9" name="Google Shape;9;p73"/>
          <p:cNvSpPr txBox="1">
            <a:spLocks noGrp="1"/>
          </p:cNvSpPr>
          <p:nvPr>
            <p:ph type="ctrTitle"/>
          </p:nvPr>
        </p:nvSpPr>
        <p:spPr>
          <a:xfrm>
            <a:off x="638640" y="1992693"/>
            <a:ext cx="5958908" cy="1884419"/>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5400"/>
              <a:buFont typeface="Arial"/>
              <a:buNone/>
              <a:defRPr sz="5400" b="1" i="0">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cxnSp>
        <p:nvCxnSpPr>
          <p:cNvPr id="10" name="Google Shape;10;p73"/>
          <p:cNvCxnSpPr/>
          <p:nvPr/>
        </p:nvCxnSpPr>
        <p:spPr>
          <a:xfrm rot="10800000">
            <a:off x="638639" y="1555703"/>
            <a:ext cx="432171" cy="0"/>
          </a:xfrm>
          <a:prstGeom prst="straightConnector1">
            <a:avLst/>
          </a:prstGeom>
          <a:noFill/>
          <a:ln w="15875" cap="flat" cmpd="sng">
            <a:solidFill>
              <a:srgbClr val="11AA81"/>
            </a:solidFill>
            <a:prstDash val="solid"/>
            <a:miter lim="800000"/>
            <a:headEnd type="none" w="sm" len="sm"/>
            <a:tailEnd type="none" w="sm" len="sm"/>
          </a:ln>
        </p:spPr>
      </p:cxnSp>
      <p:pic>
        <p:nvPicPr>
          <p:cNvPr id="11" name="Google Shape;11;p73"/>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71000" y="467399"/>
            <a:ext cx="2218858" cy="824085"/>
          </a:xfrm>
          <a:prstGeom prst="rect">
            <a:avLst/>
          </a:prstGeom>
          <a:noFill/>
          <a:ln>
            <a:noFill/>
          </a:ln>
        </p:spPr>
      </p:pic>
      <p:sp>
        <p:nvSpPr>
          <p:cNvPr id="12" name="Google Shape;12;p73"/>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pic>
        <p:nvPicPr>
          <p:cNvPr id="13" name="Google Shape;13;p73"/>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324895" y="4528124"/>
            <a:ext cx="1987904" cy="440100"/>
          </a:xfrm>
          <a:prstGeom prst="rect">
            <a:avLst/>
          </a:prstGeom>
          <a:noFill/>
          <a:ln>
            <a:noFill/>
          </a:ln>
        </p:spPr>
      </p:pic>
      <p:pic>
        <p:nvPicPr>
          <p:cNvPr id="14" name="Google Shape;14;p73"/>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15" name="Google Shape;15;p73"/>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16" name="Google Shape;16;p73"/>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17" name="Google Shape;17;p73"/>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1" type="obj">
  <p:cSld name="OBJECT">
    <p:spTree>
      <p:nvGrpSpPr>
        <p:cNvPr id="1" name="Shape 18"/>
        <p:cNvGrpSpPr/>
        <p:nvPr/>
      </p:nvGrpSpPr>
      <p:grpSpPr>
        <a:xfrm>
          <a:off x="0" y="0"/>
          <a:ext cx="0" cy="0"/>
          <a:chOff x="0" y="0"/>
          <a:chExt cx="0" cy="0"/>
        </a:xfrm>
      </p:grpSpPr>
      <p:pic>
        <p:nvPicPr>
          <p:cNvPr id="19" name="Google Shape;19;p74"/>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sp>
        <p:nvSpPr>
          <p:cNvPr id="20" name="Google Shape;20;p74"/>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 name="Google Shape;21;p74"/>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22" name="Google Shape;22;p74"/>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23" name="Google Shape;23;p74"/>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24"/>
        <p:cNvGrpSpPr/>
        <p:nvPr/>
      </p:nvGrpSpPr>
      <p:grpSpPr>
        <a:xfrm>
          <a:off x="0" y="0"/>
          <a:ext cx="0" cy="0"/>
          <a:chOff x="0" y="0"/>
          <a:chExt cx="0" cy="0"/>
        </a:xfrm>
      </p:grpSpPr>
      <p:sp>
        <p:nvSpPr>
          <p:cNvPr id="25" name="Google Shape;25;p75"/>
          <p:cNvSpPr txBox="1">
            <a:spLocks noGrp="1"/>
          </p:cNvSpPr>
          <p:nvPr>
            <p:ph type="title"/>
          </p:nvPr>
        </p:nvSpPr>
        <p:spPr>
          <a:xfrm>
            <a:off x="628650" y="682900"/>
            <a:ext cx="2863215" cy="1383456"/>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75"/>
          <p:cNvSpPr txBox="1">
            <a:spLocks noGrp="1"/>
          </p:cNvSpPr>
          <p:nvPr>
            <p:ph type="body" idx="1"/>
          </p:nvPr>
        </p:nvSpPr>
        <p:spPr>
          <a:xfrm>
            <a:off x="3983426" y="682899"/>
            <a:ext cx="4606283" cy="1149289"/>
          </a:xfrm>
          <a:prstGeom prst="rect">
            <a:avLst/>
          </a:prstGeom>
          <a:noFill/>
          <a:ln>
            <a:noFill/>
          </a:ln>
        </p:spPr>
        <p:txBody>
          <a:bodyPr spcFirstLastPara="1" wrap="square" lIns="91425" tIns="45700" rIns="91425" bIns="45700" anchor="t" anchorCtr="0">
            <a:spAutoFit/>
          </a:bodyPr>
          <a:lstStyle>
            <a:lvl1pPr marL="457200" lvl="0" indent="-323850" algn="l">
              <a:lnSpc>
                <a:spcPct val="90000"/>
              </a:lnSpc>
              <a:spcBef>
                <a:spcPts val="750"/>
              </a:spcBef>
              <a:spcAft>
                <a:spcPts val="0"/>
              </a:spcAft>
              <a:buClr>
                <a:schemeClr val="lt1"/>
              </a:buClr>
              <a:buSzPts val="1500"/>
              <a:buFont typeface="Calibri"/>
              <a:buAutoNum type="arabicPeriod"/>
              <a:defRPr sz="1500" b="0">
                <a:solidFill>
                  <a:schemeClr val="lt1"/>
                </a:solidFill>
                <a:latin typeface="Arial"/>
                <a:ea typeface="Arial"/>
                <a:cs typeface="Arial"/>
                <a:sym typeface="Arial"/>
              </a:defRPr>
            </a:lvl1pPr>
            <a:lvl2pPr marL="914400" lvl="1" indent="-314325"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marL="1371600" lvl="2" indent="-3048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marL="1828800" lvl="3"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marL="2286000" lvl="4"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7" name="Google Shape;27;p75"/>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pic>
        <p:nvPicPr>
          <p:cNvPr id="28" name="Google Shape;28;p75"/>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29" name="Google Shape;29;p75"/>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30" name="Google Shape;30;p75"/>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31" name="Google Shape;31;p75"/>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pic>
        <p:nvPicPr>
          <p:cNvPr id="32" name="Google Shape;32;p75"/>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cxnSp>
        <p:nvCxnSpPr>
          <p:cNvPr id="33" name="Google Shape;33;p75"/>
          <p:cNvCxnSpPr/>
          <p:nvPr/>
        </p:nvCxnSpPr>
        <p:spPr>
          <a:xfrm rot="10800000">
            <a:off x="3733312" y="687331"/>
            <a:ext cx="0" cy="3050279"/>
          </a:xfrm>
          <a:prstGeom prst="straightConnector1">
            <a:avLst/>
          </a:prstGeom>
          <a:noFill/>
          <a:ln w="15875" cap="flat" cmpd="sng">
            <a:solidFill>
              <a:srgbClr val="11AA81"/>
            </a:solidFill>
            <a:prstDash val="solid"/>
            <a:miter lim="800000"/>
            <a:headEnd type="none" w="sm" len="sm"/>
            <a:tailEnd type="none" w="sm" len="sm"/>
          </a:ln>
        </p:spPr>
      </p:cxnSp>
      <p:pic>
        <p:nvPicPr>
          <p:cNvPr id="34" name="Google Shape;34;p75"/>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35"/>
        <p:cNvGrpSpPr/>
        <p:nvPr/>
      </p:nvGrpSpPr>
      <p:grpSpPr>
        <a:xfrm>
          <a:off x="0" y="0"/>
          <a:ext cx="0" cy="0"/>
          <a:chOff x="0" y="0"/>
          <a:chExt cx="0" cy="0"/>
        </a:xfrm>
      </p:grpSpPr>
      <p:pic>
        <p:nvPicPr>
          <p:cNvPr id="36" name="Google Shape;36;p76"/>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pic>
        <p:nvPicPr>
          <p:cNvPr id="37" name="Google Shape;37;p76"/>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38" name="Google Shape;38;p76"/>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39"/>
        <p:cNvGrpSpPr/>
        <p:nvPr/>
      </p:nvGrpSpPr>
      <p:grpSpPr>
        <a:xfrm>
          <a:off x="0" y="0"/>
          <a:ext cx="0" cy="0"/>
          <a:chOff x="0" y="0"/>
          <a:chExt cx="0" cy="0"/>
        </a:xfrm>
      </p:grpSpPr>
      <p:sp>
        <p:nvSpPr>
          <p:cNvPr id="40" name="Google Shape;40;p77"/>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41" name="Google Shape;41;p77"/>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cxnSp>
        <p:nvCxnSpPr>
          <p:cNvPr id="42" name="Google Shape;42;p77"/>
          <p:cNvCxnSpPr/>
          <p:nvPr/>
        </p:nvCxnSpPr>
        <p:spPr>
          <a:xfrm rot="10800000">
            <a:off x="840583" y="684304"/>
            <a:ext cx="3923363" cy="0"/>
          </a:xfrm>
          <a:prstGeom prst="straightConnector1">
            <a:avLst/>
          </a:prstGeom>
          <a:noFill/>
          <a:ln w="15875" cap="flat" cmpd="sng">
            <a:solidFill>
              <a:srgbClr val="F39200"/>
            </a:solidFill>
            <a:prstDash val="solid"/>
            <a:miter lim="800000"/>
            <a:headEnd type="none" w="sm" len="sm"/>
            <a:tailEnd type="none" w="sm" len="sm"/>
          </a:ln>
        </p:spPr>
      </p:cxnSp>
      <p:sp>
        <p:nvSpPr>
          <p:cNvPr id="43" name="Google Shape;43;p77"/>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pic>
        <p:nvPicPr>
          <p:cNvPr id="44" name="Google Shape;44;p77"/>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769484" y="4643229"/>
            <a:ext cx="1274218" cy="488417"/>
          </a:xfrm>
          <a:prstGeom prst="rect">
            <a:avLst/>
          </a:prstGeom>
          <a:noFill/>
          <a:ln>
            <a:noFill/>
          </a:ln>
        </p:spPr>
      </p:pic>
      <p:pic>
        <p:nvPicPr>
          <p:cNvPr id="45" name="Google Shape;45;p77"/>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56283" y="4667387"/>
            <a:ext cx="1987904" cy="440100"/>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Content 2">
  <p:cSld name="Title and Content 2">
    <p:spTree>
      <p:nvGrpSpPr>
        <p:cNvPr id="1" name="Shape 46"/>
        <p:cNvGrpSpPr/>
        <p:nvPr/>
      </p:nvGrpSpPr>
      <p:grpSpPr>
        <a:xfrm>
          <a:off x="0" y="0"/>
          <a:ext cx="0" cy="0"/>
          <a:chOff x="0" y="0"/>
          <a:chExt cx="0" cy="0"/>
        </a:xfrm>
      </p:grpSpPr>
      <p:pic>
        <p:nvPicPr>
          <p:cNvPr id="47" name="Google Shape;47;p78" descr="A picture containing shape&#10;&#10;Description automatically generated"/>
          <p:cNvPicPr preferRelativeResize="0"/>
          <p:nvPr/>
        </p:nvPicPr>
        <p:blipFill rotWithShape="1">
          <a:blip r:embed="rId2" cstate="screen">
            <a:alphaModFix amt="27000"/>
            <a:extLst>
              <a:ext uri="{28A0092B-C50C-407E-A947-70E740481C1C}">
                <a14:useLocalDpi xmlns:a14="http://schemas.microsoft.com/office/drawing/2010/main"/>
              </a:ext>
            </a:extLst>
          </a:blip>
          <a:srcRect/>
          <a:stretch/>
        </p:blipFill>
        <p:spPr>
          <a:xfrm>
            <a:off x="5958140" y="2038825"/>
            <a:ext cx="3755545" cy="3437279"/>
          </a:xfrm>
          <a:prstGeom prst="rect">
            <a:avLst/>
          </a:prstGeom>
          <a:noFill/>
          <a:ln>
            <a:noFill/>
          </a:ln>
        </p:spPr>
      </p:pic>
      <p:pic>
        <p:nvPicPr>
          <p:cNvPr id="48" name="Google Shape;48;p78"/>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sp>
        <p:nvSpPr>
          <p:cNvPr id="49" name="Google Shape;49;p78"/>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0" name="Google Shape;50;p78"/>
          <p:cNvSpPr txBox="1">
            <a:spLocks noGrp="1"/>
          </p:cNvSpPr>
          <p:nvPr>
            <p:ph type="body" idx="1"/>
          </p:nvPr>
        </p:nvSpPr>
        <p:spPr>
          <a:xfrm>
            <a:off x="628650" y="1369218"/>
            <a:ext cx="78867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51" name="Google Shape;51;p78"/>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52" name="Google Shape;52;p78"/>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quotes">
  <p:cSld name="quotes">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53"/>
        <p:cNvGrpSpPr/>
        <p:nvPr/>
      </p:nvGrpSpPr>
      <p:grpSpPr>
        <a:xfrm>
          <a:off x="0" y="0"/>
          <a:ext cx="0" cy="0"/>
          <a:chOff x="0" y="0"/>
          <a:chExt cx="0" cy="0"/>
        </a:xfrm>
      </p:grpSpPr>
      <p:sp>
        <p:nvSpPr>
          <p:cNvPr id="54" name="Google Shape;54;p79"/>
          <p:cNvSpPr/>
          <p:nvPr/>
        </p:nvSpPr>
        <p:spPr>
          <a:xfrm rot="10800000" flipH="1">
            <a:off x="0" y="4436706"/>
            <a:ext cx="9144000" cy="78249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pic>
        <p:nvPicPr>
          <p:cNvPr id="55" name="Google Shape;55;p79"/>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177278" y="4576442"/>
            <a:ext cx="1987904" cy="440100"/>
          </a:xfrm>
          <a:prstGeom prst="rect">
            <a:avLst/>
          </a:prstGeom>
          <a:noFill/>
          <a:ln>
            <a:noFill/>
          </a:ln>
        </p:spPr>
      </p:pic>
      <p:pic>
        <p:nvPicPr>
          <p:cNvPr id="56" name="Google Shape;56;p79"/>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7692505" y="4552283"/>
            <a:ext cx="1274218" cy="488417"/>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57"/>
        <p:cNvGrpSpPr/>
        <p:nvPr/>
      </p:nvGrpSpPr>
      <p:grpSpPr>
        <a:xfrm>
          <a:off x="0" y="0"/>
          <a:ext cx="0" cy="0"/>
          <a:chOff x="0" y="0"/>
          <a:chExt cx="0" cy="0"/>
        </a:xfrm>
      </p:grpSpPr>
      <p:pic>
        <p:nvPicPr>
          <p:cNvPr id="58" name="Google Shape;58;p80"/>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sp>
        <p:nvSpPr>
          <p:cNvPr id="59" name="Google Shape;59;p80"/>
          <p:cNvSpPr txBox="1">
            <a:spLocks noGrp="1"/>
          </p:cNvSpPr>
          <p:nvPr>
            <p:ph type="title"/>
          </p:nvPr>
        </p:nvSpPr>
        <p:spPr>
          <a:xfrm>
            <a:off x="628650" y="682900"/>
            <a:ext cx="4067175"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80"/>
          <p:cNvSpPr txBox="1">
            <a:spLocks noGrp="1"/>
          </p:cNvSpPr>
          <p:nvPr>
            <p:ph type="body" idx="1"/>
          </p:nvPr>
        </p:nvSpPr>
        <p:spPr>
          <a:xfrm>
            <a:off x="628650" y="1778275"/>
            <a:ext cx="4067175" cy="224075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61" name="Google Shape;61;p80"/>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62" name="Google Shape;62;p80"/>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63"/>
        <p:cNvGrpSpPr/>
        <p:nvPr/>
      </p:nvGrpSpPr>
      <p:grpSpPr>
        <a:xfrm>
          <a:off x="0" y="0"/>
          <a:ext cx="0" cy="0"/>
          <a:chOff x="0" y="0"/>
          <a:chExt cx="0" cy="0"/>
        </a:xfrm>
      </p:grpSpPr>
      <p:sp>
        <p:nvSpPr>
          <p:cNvPr id="64" name="Google Shape;64;p88"/>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pic>
        <p:nvPicPr>
          <p:cNvPr id="65" name="Google Shape;65;p88"/>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66" name="Google Shape;66;p88"/>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67" name="Google Shape;67;p88"/>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68" name="Google Shape;68;p88"/>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sp>
        <p:nvSpPr>
          <p:cNvPr id="69" name="Google Shape;69;p88"/>
          <p:cNvSpPr txBox="1">
            <a:spLocks noGrp="1"/>
          </p:cNvSpPr>
          <p:nvPr>
            <p:ph type="body" idx="1"/>
          </p:nvPr>
        </p:nvSpPr>
        <p:spPr>
          <a:xfrm>
            <a:off x="628650" y="655321"/>
            <a:ext cx="4385310" cy="30098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70" name="Google Shape;70;p88"/>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71" name="Google Shape;71;p88"/>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72"/>
        <p:cNvGrpSpPr/>
        <p:nvPr/>
      </p:nvGrpSpPr>
      <p:grpSpPr>
        <a:xfrm>
          <a:off x="0" y="0"/>
          <a:ext cx="0" cy="0"/>
          <a:chOff x="0" y="0"/>
          <a:chExt cx="0" cy="0"/>
        </a:xfrm>
      </p:grpSpPr>
      <p:sp>
        <p:nvSpPr>
          <p:cNvPr id="73" name="Google Shape;73;p81"/>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4" name="Google Shape;74;p81"/>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75" name="Google Shape;75;p81"/>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6" name="Google Shape;76;p81"/>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cxnSp>
        <p:nvCxnSpPr>
          <p:cNvPr id="77" name="Google Shape;77;p81"/>
          <p:cNvCxnSpPr/>
          <p:nvPr/>
        </p:nvCxnSpPr>
        <p:spPr>
          <a:xfrm rot="10800000">
            <a:off x="840583" y="2209496"/>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78" name="Google Shape;78;p81"/>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79" name="Google Shape;79;p81"/>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80" name="Google Shape;80;p81"/>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81" name="Google Shape;81;p81"/>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82" name="Google Shape;82;p81"/>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83" name="Google Shape;83;p81"/>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84"/>
        <p:cNvGrpSpPr/>
        <p:nvPr/>
      </p:nvGrpSpPr>
      <p:grpSpPr>
        <a:xfrm>
          <a:off x="0" y="0"/>
          <a:ext cx="0" cy="0"/>
          <a:chOff x="0" y="0"/>
          <a:chExt cx="0" cy="0"/>
        </a:xfrm>
      </p:grpSpPr>
      <p:sp>
        <p:nvSpPr>
          <p:cNvPr id="85" name="Google Shape;85;p82"/>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6" name="Google Shape;86;p82"/>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87" name="Google Shape;87;p82"/>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8" name="Google Shape;88;p82"/>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cxnSp>
        <p:nvCxnSpPr>
          <p:cNvPr id="89" name="Google Shape;89;p82"/>
          <p:cNvCxnSpPr/>
          <p:nvPr/>
        </p:nvCxnSpPr>
        <p:spPr>
          <a:xfrm rot="10800000">
            <a:off x="840583" y="2209496"/>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90" name="Google Shape;90;p82"/>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91" name="Google Shape;91;p82"/>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92" name="Google Shape;92;p82"/>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93" name="Google Shape;93;p82"/>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94" name="Google Shape;94;p82"/>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95" name="Google Shape;95;p82"/>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96"/>
        <p:cNvGrpSpPr/>
        <p:nvPr/>
      </p:nvGrpSpPr>
      <p:grpSpPr>
        <a:xfrm>
          <a:off x="0" y="0"/>
          <a:ext cx="0" cy="0"/>
          <a:chOff x="0" y="0"/>
          <a:chExt cx="0" cy="0"/>
        </a:xfrm>
      </p:grpSpPr>
      <p:sp>
        <p:nvSpPr>
          <p:cNvPr id="97" name="Google Shape;97;p83"/>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8" name="Google Shape;98;p83"/>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99" name="Google Shape;99;p83"/>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0" name="Google Shape;100;p83"/>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cxnSp>
        <p:nvCxnSpPr>
          <p:cNvPr id="101" name="Google Shape;101;p83"/>
          <p:cNvCxnSpPr/>
          <p:nvPr/>
        </p:nvCxnSpPr>
        <p:spPr>
          <a:xfrm rot="10800000">
            <a:off x="840583" y="2209496"/>
            <a:ext cx="3923363" cy="0"/>
          </a:xfrm>
          <a:prstGeom prst="straightConnector1">
            <a:avLst/>
          </a:prstGeom>
          <a:noFill/>
          <a:ln w="15875" cap="flat" cmpd="sng">
            <a:solidFill>
              <a:srgbClr val="D12477"/>
            </a:solidFill>
            <a:prstDash val="solid"/>
            <a:miter lim="800000"/>
            <a:headEnd type="none" w="sm" len="sm"/>
            <a:tailEnd type="none" w="sm" len="sm"/>
          </a:ln>
        </p:spPr>
      </p:cxnSp>
      <p:pic>
        <p:nvPicPr>
          <p:cNvPr id="102" name="Google Shape;102;p83"/>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103" name="Google Shape;103;p83"/>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104" name="Google Shape;104;p83"/>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105" name="Google Shape;105;p83"/>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106" name="Google Shape;106;p83"/>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107" name="Google Shape;107;p83"/>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108"/>
        <p:cNvGrpSpPr/>
        <p:nvPr/>
      </p:nvGrpSpPr>
      <p:grpSpPr>
        <a:xfrm>
          <a:off x="0" y="0"/>
          <a:ext cx="0" cy="0"/>
          <a:chOff x="0" y="0"/>
          <a:chExt cx="0" cy="0"/>
        </a:xfrm>
      </p:grpSpPr>
      <p:sp>
        <p:nvSpPr>
          <p:cNvPr id="109" name="Google Shape;109;p84"/>
          <p:cNvSpPr txBox="1">
            <a:spLocks noGrp="1"/>
          </p:cNvSpPr>
          <p:nvPr>
            <p:ph type="body" idx="1"/>
          </p:nvPr>
        </p:nvSpPr>
        <p:spPr>
          <a:xfrm>
            <a:off x="840583" y="324829"/>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10" name="Google Shape;110;p84"/>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1" name="Google Shape;111;p84"/>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cxnSp>
        <p:nvCxnSpPr>
          <p:cNvPr id="112" name="Google Shape;112;p84"/>
          <p:cNvCxnSpPr/>
          <p:nvPr/>
        </p:nvCxnSpPr>
        <p:spPr>
          <a:xfrm rot="10800000">
            <a:off x="840583" y="697937"/>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113" name="Google Shape;113;p84"/>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769484" y="4643229"/>
            <a:ext cx="1274218" cy="488417"/>
          </a:xfrm>
          <a:prstGeom prst="rect">
            <a:avLst/>
          </a:prstGeom>
          <a:noFill/>
          <a:ln>
            <a:noFill/>
          </a:ln>
        </p:spPr>
      </p:pic>
      <p:pic>
        <p:nvPicPr>
          <p:cNvPr id="114" name="Google Shape;114;p84"/>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56283" y="4667387"/>
            <a:ext cx="1987904" cy="440100"/>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115"/>
        <p:cNvGrpSpPr/>
        <p:nvPr/>
      </p:nvGrpSpPr>
      <p:grpSpPr>
        <a:xfrm>
          <a:off x="0" y="0"/>
          <a:ext cx="0" cy="0"/>
          <a:chOff x="0" y="0"/>
          <a:chExt cx="0" cy="0"/>
        </a:xfrm>
      </p:grpSpPr>
      <p:cxnSp>
        <p:nvCxnSpPr>
          <p:cNvPr id="116" name="Google Shape;116;p85"/>
          <p:cNvCxnSpPr/>
          <p:nvPr/>
        </p:nvCxnSpPr>
        <p:spPr>
          <a:xfrm rot="10800000">
            <a:off x="840583" y="683941"/>
            <a:ext cx="3923363" cy="0"/>
          </a:xfrm>
          <a:prstGeom prst="straightConnector1">
            <a:avLst/>
          </a:prstGeom>
          <a:noFill/>
          <a:ln w="15875" cap="flat" cmpd="sng">
            <a:solidFill>
              <a:srgbClr val="D12477"/>
            </a:solidFill>
            <a:prstDash val="solid"/>
            <a:miter lim="800000"/>
            <a:headEnd type="none" w="sm" len="sm"/>
            <a:tailEnd type="none" w="sm" len="sm"/>
          </a:ln>
        </p:spPr>
      </p:cxnSp>
      <p:sp>
        <p:nvSpPr>
          <p:cNvPr id="117" name="Google Shape;117;p85"/>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18" name="Google Shape;118;p85"/>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9" name="Google Shape;119;p85"/>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pic>
        <p:nvPicPr>
          <p:cNvPr id="120" name="Google Shape;120;p85"/>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769484" y="4643229"/>
            <a:ext cx="1274218" cy="488417"/>
          </a:xfrm>
          <a:prstGeom prst="rect">
            <a:avLst/>
          </a:prstGeom>
          <a:noFill/>
          <a:ln>
            <a:noFill/>
          </a:ln>
        </p:spPr>
      </p:pic>
      <p:pic>
        <p:nvPicPr>
          <p:cNvPr id="121" name="Google Shape;121;p85"/>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56283" y="4667387"/>
            <a:ext cx="1987904" cy="440100"/>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122"/>
        <p:cNvGrpSpPr/>
        <p:nvPr/>
      </p:nvGrpSpPr>
      <p:grpSpPr>
        <a:xfrm>
          <a:off x="0" y="0"/>
          <a:ext cx="0" cy="0"/>
          <a:chOff x="0" y="0"/>
          <a:chExt cx="0" cy="0"/>
        </a:xfrm>
      </p:grpSpPr>
      <p:pic>
        <p:nvPicPr>
          <p:cNvPr id="123" name="Google Shape;123;p86"/>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4147413" y="4437741"/>
            <a:ext cx="1274218" cy="488417"/>
          </a:xfrm>
          <a:prstGeom prst="rect">
            <a:avLst/>
          </a:prstGeom>
          <a:noFill/>
          <a:ln>
            <a:noFill/>
          </a:ln>
        </p:spPr>
      </p:pic>
      <p:sp>
        <p:nvSpPr>
          <p:cNvPr id="124" name="Google Shape;124;p86"/>
          <p:cNvSpPr txBox="1">
            <a:spLocks noGrp="1"/>
          </p:cNvSpPr>
          <p:nvPr>
            <p:ph type="title"/>
          </p:nvPr>
        </p:nvSpPr>
        <p:spPr>
          <a:xfrm>
            <a:off x="628650" y="682900"/>
            <a:ext cx="46863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5" name="Google Shape;125;p86"/>
          <p:cNvSpPr txBox="1">
            <a:spLocks noGrp="1"/>
          </p:cNvSpPr>
          <p:nvPr>
            <p:ph type="body" idx="1"/>
          </p:nvPr>
        </p:nvSpPr>
        <p:spPr>
          <a:xfrm>
            <a:off x="628650" y="1778274"/>
            <a:ext cx="46863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26" name="Google Shape;126;p86"/>
          <p:cNvSpPr>
            <a:spLocks noGrp="1"/>
          </p:cNvSpPr>
          <p:nvPr>
            <p:ph type="pic" idx="2"/>
          </p:nvPr>
        </p:nvSpPr>
        <p:spPr>
          <a:xfrm>
            <a:off x="5572125" y="1"/>
            <a:ext cx="3571875" cy="5029199"/>
          </a:xfrm>
          <a:prstGeom prst="rect">
            <a:avLst/>
          </a:prstGeom>
          <a:solidFill>
            <a:srgbClr val="D3EEEF"/>
          </a:solidFill>
          <a:ln>
            <a:noFill/>
          </a:ln>
        </p:spPr>
      </p:sp>
      <p:pic>
        <p:nvPicPr>
          <p:cNvPr id="127" name="Google Shape;127;p86"/>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28" name="Google Shape;128;p86"/>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129"/>
        <p:cNvGrpSpPr/>
        <p:nvPr/>
      </p:nvGrpSpPr>
      <p:grpSpPr>
        <a:xfrm>
          <a:off x="0" y="0"/>
          <a:ext cx="0" cy="0"/>
          <a:chOff x="0" y="0"/>
          <a:chExt cx="0" cy="0"/>
        </a:xfrm>
      </p:grpSpPr>
      <p:sp>
        <p:nvSpPr>
          <p:cNvPr id="130" name="Google Shape;130;p87"/>
          <p:cNvSpPr>
            <a:spLocks noGrp="1"/>
          </p:cNvSpPr>
          <p:nvPr>
            <p:ph type="pic" idx="2"/>
          </p:nvPr>
        </p:nvSpPr>
        <p:spPr>
          <a:xfrm>
            <a:off x="0" y="1"/>
            <a:ext cx="9144000" cy="2571749"/>
          </a:xfrm>
          <a:prstGeom prst="rect">
            <a:avLst/>
          </a:prstGeom>
          <a:solidFill>
            <a:srgbClr val="D3EEEF"/>
          </a:solidFill>
          <a:ln>
            <a:noFill/>
          </a:ln>
        </p:spPr>
      </p:sp>
      <p:sp>
        <p:nvSpPr>
          <p:cNvPr id="131" name="Google Shape;131;p87"/>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2" name="Google Shape;132;p87"/>
          <p:cNvSpPr txBox="1">
            <a:spLocks noGrp="1"/>
          </p:cNvSpPr>
          <p:nvPr>
            <p:ph type="body" idx="1"/>
          </p:nvPr>
        </p:nvSpPr>
        <p:spPr>
          <a:xfrm>
            <a:off x="628650" y="3485155"/>
            <a:ext cx="7905750" cy="53835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1500"/>
              <a:buNone/>
              <a:defRPr sz="1500">
                <a:latin typeface="Arial"/>
                <a:ea typeface="Arial"/>
                <a:cs typeface="Arial"/>
                <a:sym typeface="Arial"/>
              </a:defRPr>
            </a:lvl1pPr>
            <a:lvl2pPr marL="914400" lvl="1" indent="-228600" algn="l">
              <a:lnSpc>
                <a:spcPct val="90000"/>
              </a:lnSpc>
              <a:spcBef>
                <a:spcPts val="375"/>
              </a:spcBef>
              <a:spcAft>
                <a:spcPts val="0"/>
              </a:spcAft>
              <a:buClr>
                <a:srgbClr val="161249"/>
              </a:buClr>
              <a:buSzPts val="1350"/>
              <a:buNone/>
              <a:defRPr sz="1350">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33" name="Google Shape;133;p87"/>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pic>
        <p:nvPicPr>
          <p:cNvPr id="134" name="Google Shape;134;p87"/>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35" name="Google Shape;135;p87"/>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36"/>
        <p:cNvGrpSpPr/>
        <p:nvPr/>
      </p:nvGrpSpPr>
      <p:grpSpPr>
        <a:xfrm>
          <a:off x="0" y="0"/>
          <a:ext cx="0" cy="0"/>
          <a:chOff x="0" y="0"/>
          <a:chExt cx="0" cy="0"/>
        </a:xfrm>
      </p:grpSpPr>
      <p:sp>
        <p:nvSpPr>
          <p:cNvPr id="137" name="Google Shape;137;p89"/>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Clr>
                <a:srgbClr val="161249"/>
              </a:buClr>
              <a:buSzPts val="5200"/>
              <a:buFont typeface="Arial"/>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38" name="Google Shape;138;p89"/>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Clr>
                <a:srgbClr val="161249"/>
              </a:buClr>
              <a:buSzPts val="2800"/>
              <a:buNone/>
              <a:defRPr sz="2800"/>
            </a:lvl1pPr>
            <a:lvl2pPr lvl="1" algn="ctr">
              <a:lnSpc>
                <a:spcPct val="100000"/>
              </a:lnSpc>
              <a:spcBef>
                <a:spcPts val="0"/>
              </a:spcBef>
              <a:spcAft>
                <a:spcPts val="0"/>
              </a:spcAft>
              <a:buClr>
                <a:srgbClr val="161249"/>
              </a:buClr>
              <a:buSzPts val="2800"/>
              <a:buNone/>
              <a:defRPr sz="2800"/>
            </a:lvl2pPr>
            <a:lvl3pPr lvl="2" algn="ctr">
              <a:lnSpc>
                <a:spcPct val="100000"/>
              </a:lnSpc>
              <a:spcBef>
                <a:spcPts val="0"/>
              </a:spcBef>
              <a:spcAft>
                <a:spcPts val="0"/>
              </a:spcAft>
              <a:buClr>
                <a:srgbClr val="161249"/>
              </a:buClr>
              <a:buSzPts val="2800"/>
              <a:buNone/>
              <a:defRPr sz="2800"/>
            </a:lvl3pPr>
            <a:lvl4pPr lvl="3" algn="ctr">
              <a:lnSpc>
                <a:spcPct val="100000"/>
              </a:lnSpc>
              <a:spcBef>
                <a:spcPts val="0"/>
              </a:spcBef>
              <a:spcAft>
                <a:spcPts val="0"/>
              </a:spcAft>
              <a:buClr>
                <a:srgbClr val="161249"/>
              </a:buClr>
              <a:buSzPts val="2800"/>
              <a:buNone/>
              <a:defRPr sz="2800"/>
            </a:lvl4pPr>
            <a:lvl5pPr lvl="4" algn="ctr">
              <a:lnSpc>
                <a:spcPct val="100000"/>
              </a:lnSpc>
              <a:spcBef>
                <a:spcPts val="0"/>
              </a:spcBef>
              <a:spcAft>
                <a:spcPts val="0"/>
              </a:spcAft>
              <a:buClr>
                <a:srgbClr val="161249"/>
              </a:buClr>
              <a:buSzPts val="2800"/>
              <a:buNone/>
              <a:defRPr sz="2800"/>
            </a:lvl5pPr>
            <a:lvl6pPr lvl="5" algn="ctr">
              <a:lnSpc>
                <a:spcPct val="100000"/>
              </a:lnSpc>
              <a:spcBef>
                <a:spcPts val="0"/>
              </a:spcBef>
              <a:spcAft>
                <a:spcPts val="0"/>
              </a:spcAft>
              <a:buClr>
                <a:schemeClr val="dk1"/>
              </a:buClr>
              <a:buSzPts val="2800"/>
              <a:buNone/>
              <a:defRPr sz="2800"/>
            </a:lvl6pPr>
            <a:lvl7pPr lvl="6" algn="ctr">
              <a:lnSpc>
                <a:spcPct val="100000"/>
              </a:lnSpc>
              <a:spcBef>
                <a:spcPts val="0"/>
              </a:spcBef>
              <a:spcAft>
                <a:spcPts val="0"/>
              </a:spcAft>
              <a:buClr>
                <a:schemeClr val="dk1"/>
              </a:buClr>
              <a:buSzPts val="2800"/>
              <a:buNone/>
              <a:defRPr sz="2800"/>
            </a:lvl7pPr>
            <a:lvl8pPr lvl="7" algn="ctr">
              <a:lnSpc>
                <a:spcPct val="100000"/>
              </a:lnSpc>
              <a:spcBef>
                <a:spcPts val="0"/>
              </a:spcBef>
              <a:spcAft>
                <a:spcPts val="0"/>
              </a:spcAft>
              <a:buClr>
                <a:schemeClr val="dk1"/>
              </a:buClr>
              <a:buSzPts val="2800"/>
              <a:buNone/>
              <a:defRPr sz="2800"/>
            </a:lvl8pPr>
            <a:lvl9pPr lvl="8" algn="ctr">
              <a:lnSpc>
                <a:spcPct val="100000"/>
              </a:lnSpc>
              <a:spcBef>
                <a:spcPts val="0"/>
              </a:spcBef>
              <a:spcAft>
                <a:spcPts val="0"/>
              </a:spcAft>
              <a:buClr>
                <a:schemeClr val="dk1"/>
              </a:buClr>
              <a:buSzPts val="2800"/>
              <a:buNone/>
              <a:defRPr sz="2800"/>
            </a:lvl9pPr>
          </a:lstStyle>
          <a:p>
            <a:endParaRPr/>
          </a:p>
        </p:txBody>
      </p:sp>
      <p:sp>
        <p:nvSpPr>
          <p:cNvPr id="139" name="Google Shape;139;p8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‹nr.›</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140"/>
        <p:cNvGrpSpPr/>
        <p:nvPr/>
      </p:nvGrpSpPr>
      <p:grpSpPr>
        <a:xfrm>
          <a:off x="0" y="0"/>
          <a:ext cx="0" cy="0"/>
          <a:chOff x="0" y="0"/>
          <a:chExt cx="0" cy="0"/>
        </a:xfrm>
      </p:grpSpPr>
      <p:sp>
        <p:nvSpPr>
          <p:cNvPr id="141" name="Google Shape;141;p90"/>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Clr>
                <a:srgbClr val="161249"/>
              </a:buClr>
              <a:buSzPts val="4200"/>
              <a:buFont typeface="Arial"/>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142" name="Google Shape;142;p90"/>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Clr>
                <a:srgbClr val="161249"/>
              </a:buClr>
              <a:buSzPts val="2100"/>
              <a:buNone/>
              <a:defRPr sz="2100"/>
            </a:lvl1pPr>
            <a:lvl2pPr lvl="1" algn="ctr">
              <a:lnSpc>
                <a:spcPct val="100000"/>
              </a:lnSpc>
              <a:spcBef>
                <a:spcPts val="0"/>
              </a:spcBef>
              <a:spcAft>
                <a:spcPts val="0"/>
              </a:spcAft>
              <a:buClr>
                <a:srgbClr val="161249"/>
              </a:buClr>
              <a:buSzPts val="2100"/>
              <a:buNone/>
              <a:defRPr sz="2100"/>
            </a:lvl2pPr>
            <a:lvl3pPr lvl="2" algn="ctr">
              <a:lnSpc>
                <a:spcPct val="100000"/>
              </a:lnSpc>
              <a:spcBef>
                <a:spcPts val="0"/>
              </a:spcBef>
              <a:spcAft>
                <a:spcPts val="0"/>
              </a:spcAft>
              <a:buClr>
                <a:srgbClr val="161249"/>
              </a:buClr>
              <a:buSzPts val="2100"/>
              <a:buNone/>
              <a:defRPr sz="2100"/>
            </a:lvl3pPr>
            <a:lvl4pPr lvl="3" algn="ctr">
              <a:lnSpc>
                <a:spcPct val="100000"/>
              </a:lnSpc>
              <a:spcBef>
                <a:spcPts val="0"/>
              </a:spcBef>
              <a:spcAft>
                <a:spcPts val="0"/>
              </a:spcAft>
              <a:buClr>
                <a:srgbClr val="161249"/>
              </a:buClr>
              <a:buSzPts val="2100"/>
              <a:buNone/>
              <a:defRPr sz="2100"/>
            </a:lvl4pPr>
            <a:lvl5pPr lvl="4" algn="ctr">
              <a:lnSpc>
                <a:spcPct val="100000"/>
              </a:lnSpc>
              <a:spcBef>
                <a:spcPts val="0"/>
              </a:spcBef>
              <a:spcAft>
                <a:spcPts val="0"/>
              </a:spcAft>
              <a:buClr>
                <a:srgbClr val="161249"/>
              </a:buClr>
              <a:buSzPts val="2100"/>
              <a:buNone/>
              <a:defRPr sz="2100"/>
            </a:lvl5pPr>
            <a:lvl6pPr lvl="5" algn="ctr">
              <a:lnSpc>
                <a:spcPct val="100000"/>
              </a:lnSpc>
              <a:spcBef>
                <a:spcPts val="0"/>
              </a:spcBef>
              <a:spcAft>
                <a:spcPts val="0"/>
              </a:spcAft>
              <a:buClr>
                <a:schemeClr val="dk1"/>
              </a:buClr>
              <a:buSzPts val="2100"/>
              <a:buNone/>
              <a:defRPr sz="2100"/>
            </a:lvl6pPr>
            <a:lvl7pPr lvl="6" algn="ctr">
              <a:lnSpc>
                <a:spcPct val="100000"/>
              </a:lnSpc>
              <a:spcBef>
                <a:spcPts val="0"/>
              </a:spcBef>
              <a:spcAft>
                <a:spcPts val="0"/>
              </a:spcAft>
              <a:buClr>
                <a:schemeClr val="dk1"/>
              </a:buClr>
              <a:buSzPts val="2100"/>
              <a:buNone/>
              <a:defRPr sz="2100"/>
            </a:lvl7pPr>
            <a:lvl8pPr lvl="7" algn="ctr">
              <a:lnSpc>
                <a:spcPct val="100000"/>
              </a:lnSpc>
              <a:spcBef>
                <a:spcPts val="0"/>
              </a:spcBef>
              <a:spcAft>
                <a:spcPts val="0"/>
              </a:spcAft>
              <a:buClr>
                <a:schemeClr val="dk1"/>
              </a:buClr>
              <a:buSzPts val="2100"/>
              <a:buNone/>
              <a:defRPr sz="2100"/>
            </a:lvl8pPr>
            <a:lvl9pPr lvl="8" algn="ctr">
              <a:lnSpc>
                <a:spcPct val="100000"/>
              </a:lnSpc>
              <a:spcBef>
                <a:spcPts val="0"/>
              </a:spcBef>
              <a:spcAft>
                <a:spcPts val="0"/>
              </a:spcAft>
              <a:buClr>
                <a:schemeClr val="dk1"/>
              </a:buClr>
              <a:buSzPts val="2100"/>
              <a:buNone/>
              <a:defRPr sz="2100"/>
            </a:lvl9pPr>
          </a:lstStyle>
          <a:p>
            <a:endParaRPr/>
          </a:p>
        </p:txBody>
      </p:sp>
      <p:sp>
        <p:nvSpPr>
          <p:cNvPr id="143" name="Google Shape;143;p90"/>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rmAutofit/>
          </a:bodyPr>
          <a:lstStyle>
            <a:lvl1pPr marL="457200" lvl="0" indent="-342900" algn="l">
              <a:lnSpc>
                <a:spcPct val="115000"/>
              </a:lnSpc>
              <a:spcBef>
                <a:spcPts val="0"/>
              </a:spcBef>
              <a:spcAft>
                <a:spcPts val="0"/>
              </a:spcAft>
              <a:buClr>
                <a:srgbClr val="161249"/>
              </a:buClr>
              <a:buSzPts val="1800"/>
              <a:buChar char="●"/>
              <a:defRPr/>
            </a:lvl1pPr>
            <a:lvl2pPr marL="914400" lvl="1" indent="-317500" algn="l">
              <a:lnSpc>
                <a:spcPct val="115000"/>
              </a:lnSpc>
              <a:spcBef>
                <a:spcPts val="0"/>
              </a:spcBef>
              <a:spcAft>
                <a:spcPts val="0"/>
              </a:spcAft>
              <a:buClr>
                <a:srgbClr val="161249"/>
              </a:buClr>
              <a:buSzPts val="1400"/>
              <a:buChar char="○"/>
              <a:defRPr/>
            </a:lvl2pPr>
            <a:lvl3pPr marL="1371600" lvl="2" indent="-317500" algn="l">
              <a:lnSpc>
                <a:spcPct val="115000"/>
              </a:lnSpc>
              <a:spcBef>
                <a:spcPts val="0"/>
              </a:spcBef>
              <a:spcAft>
                <a:spcPts val="0"/>
              </a:spcAft>
              <a:buClr>
                <a:srgbClr val="161249"/>
              </a:buClr>
              <a:buSzPts val="1400"/>
              <a:buChar char="■"/>
              <a:defRPr/>
            </a:lvl3pPr>
            <a:lvl4pPr marL="1828800" lvl="3" indent="-317500" algn="l">
              <a:lnSpc>
                <a:spcPct val="115000"/>
              </a:lnSpc>
              <a:spcBef>
                <a:spcPts val="0"/>
              </a:spcBef>
              <a:spcAft>
                <a:spcPts val="0"/>
              </a:spcAft>
              <a:buClr>
                <a:srgbClr val="161249"/>
              </a:buClr>
              <a:buSzPts val="1400"/>
              <a:buChar char="●"/>
              <a:defRPr/>
            </a:lvl4pPr>
            <a:lvl5pPr marL="2286000" lvl="4" indent="-317500" algn="l">
              <a:lnSpc>
                <a:spcPct val="115000"/>
              </a:lnSpc>
              <a:spcBef>
                <a:spcPts val="0"/>
              </a:spcBef>
              <a:spcAft>
                <a:spcPts val="0"/>
              </a:spcAft>
              <a:buClr>
                <a:srgbClr val="161249"/>
              </a:buClr>
              <a:buSzPts val="1400"/>
              <a:buChar char="○"/>
              <a:defRPr/>
            </a:lvl5pPr>
            <a:lvl6pPr marL="2743200" lvl="5" indent="-317500" algn="l">
              <a:lnSpc>
                <a:spcPct val="115000"/>
              </a:lnSpc>
              <a:spcBef>
                <a:spcPts val="0"/>
              </a:spcBef>
              <a:spcAft>
                <a:spcPts val="0"/>
              </a:spcAft>
              <a:buClr>
                <a:schemeClr val="dk1"/>
              </a:buClr>
              <a:buSzPts val="1400"/>
              <a:buChar char="■"/>
              <a:defRPr/>
            </a:lvl6pPr>
            <a:lvl7pPr marL="3200400" lvl="6" indent="-317500" algn="l">
              <a:lnSpc>
                <a:spcPct val="115000"/>
              </a:lnSpc>
              <a:spcBef>
                <a:spcPts val="0"/>
              </a:spcBef>
              <a:spcAft>
                <a:spcPts val="0"/>
              </a:spcAft>
              <a:buClr>
                <a:schemeClr val="dk1"/>
              </a:buClr>
              <a:buSzPts val="1400"/>
              <a:buChar char="●"/>
              <a:defRPr/>
            </a:lvl7pPr>
            <a:lvl8pPr marL="3657600" lvl="7" indent="-317500" algn="l">
              <a:lnSpc>
                <a:spcPct val="115000"/>
              </a:lnSpc>
              <a:spcBef>
                <a:spcPts val="0"/>
              </a:spcBef>
              <a:spcAft>
                <a:spcPts val="0"/>
              </a:spcAft>
              <a:buClr>
                <a:schemeClr val="dk1"/>
              </a:buClr>
              <a:buSzPts val="1400"/>
              <a:buChar char="○"/>
              <a:defRPr/>
            </a:lvl8pPr>
            <a:lvl9pPr marL="4114800" lvl="8" indent="-317500" algn="l">
              <a:lnSpc>
                <a:spcPct val="115000"/>
              </a:lnSpc>
              <a:spcBef>
                <a:spcPts val="0"/>
              </a:spcBef>
              <a:spcAft>
                <a:spcPts val="0"/>
              </a:spcAft>
              <a:buClr>
                <a:schemeClr val="dk1"/>
              </a:buClr>
              <a:buSzPts val="1400"/>
              <a:buChar char="■"/>
              <a:defRPr/>
            </a:lvl9pPr>
          </a:lstStyle>
          <a:p>
            <a:endParaRPr/>
          </a:p>
        </p:txBody>
      </p:sp>
      <p:sp>
        <p:nvSpPr>
          <p:cNvPr id="144" name="Google Shape;144;p9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‹nr.›</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145"/>
        <p:cNvGrpSpPr/>
        <p:nvPr/>
      </p:nvGrpSpPr>
      <p:grpSpPr>
        <a:xfrm>
          <a:off x="0" y="0"/>
          <a:ext cx="0" cy="0"/>
          <a:chOff x="0" y="0"/>
          <a:chExt cx="0" cy="0"/>
        </a:xfrm>
      </p:grpSpPr>
      <p:sp>
        <p:nvSpPr>
          <p:cNvPr id="146" name="Google Shape;146;p91"/>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rmAutofit/>
          </a:bodyPr>
          <a:lstStyle>
            <a:lvl1pPr lvl="0" algn="l">
              <a:lnSpc>
                <a:spcPct val="100000"/>
              </a:lnSpc>
              <a:spcBef>
                <a:spcPts val="0"/>
              </a:spcBef>
              <a:spcAft>
                <a:spcPts val="0"/>
              </a:spcAft>
              <a:buClr>
                <a:srgbClr val="161249"/>
              </a:buClr>
              <a:buSzPts val="4800"/>
              <a:buFont typeface="Arial"/>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
        <p:nvSpPr>
          <p:cNvPr id="147" name="Google Shape;147;p9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‹nr.›</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48"/>
        <p:cNvGrpSpPr/>
        <p:nvPr/>
      </p:nvGrpSpPr>
      <p:grpSpPr>
        <a:xfrm>
          <a:off x="0" y="0"/>
          <a:ext cx="0" cy="0"/>
          <a:chOff x="0" y="0"/>
          <a:chExt cx="0" cy="0"/>
        </a:xfrm>
      </p:grpSpPr>
      <p:sp>
        <p:nvSpPr>
          <p:cNvPr id="149" name="Google Shape;149;p92"/>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rgbClr val="161249"/>
              </a:buClr>
              <a:buSzPts val="2800"/>
              <a:buFont typeface="Arial"/>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0" name="Google Shape;150;p92"/>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gn="l">
              <a:lnSpc>
                <a:spcPct val="115000"/>
              </a:lnSpc>
              <a:spcBef>
                <a:spcPts val="0"/>
              </a:spcBef>
              <a:spcAft>
                <a:spcPts val="0"/>
              </a:spcAft>
              <a:buClr>
                <a:srgbClr val="161249"/>
              </a:buClr>
              <a:buSzPts val="1800"/>
              <a:buChar char="●"/>
              <a:defRPr/>
            </a:lvl1pPr>
            <a:lvl2pPr marL="914400" lvl="1" indent="-317500" algn="l">
              <a:lnSpc>
                <a:spcPct val="115000"/>
              </a:lnSpc>
              <a:spcBef>
                <a:spcPts val="0"/>
              </a:spcBef>
              <a:spcAft>
                <a:spcPts val="0"/>
              </a:spcAft>
              <a:buClr>
                <a:srgbClr val="161249"/>
              </a:buClr>
              <a:buSzPts val="1400"/>
              <a:buChar char="○"/>
              <a:defRPr/>
            </a:lvl2pPr>
            <a:lvl3pPr marL="1371600" lvl="2" indent="-317500" algn="l">
              <a:lnSpc>
                <a:spcPct val="115000"/>
              </a:lnSpc>
              <a:spcBef>
                <a:spcPts val="0"/>
              </a:spcBef>
              <a:spcAft>
                <a:spcPts val="0"/>
              </a:spcAft>
              <a:buClr>
                <a:srgbClr val="161249"/>
              </a:buClr>
              <a:buSzPts val="1400"/>
              <a:buChar char="■"/>
              <a:defRPr/>
            </a:lvl3pPr>
            <a:lvl4pPr marL="1828800" lvl="3" indent="-317500" algn="l">
              <a:lnSpc>
                <a:spcPct val="115000"/>
              </a:lnSpc>
              <a:spcBef>
                <a:spcPts val="0"/>
              </a:spcBef>
              <a:spcAft>
                <a:spcPts val="0"/>
              </a:spcAft>
              <a:buClr>
                <a:srgbClr val="161249"/>
              </a:buClr>
              <a:buSzPts val="1400"/>
              <a:buChar char="●"/>
              <a:defRPr/>
            </a:lvl4pPr>
            <a:lvl5pPr marL="2286000" lvl="4" indent="-317500" algn="l">
              <a:lnSpc>
                <a:spcPct val="115000"/>
              </a:lnSpc>
              <a:spcBef>
                <a:spcPts val="0"/>
              </a:spcBef>
              <a:spcAft>
                <a:spcPts val="0"/>
              </a:spcAft>
              <a:buClr>
                <a:srgbClr val="161249"/>
              </a:buClr>
              <a:buSzPts val="1400"/>
              <a:buChar char="○"/>
              <a:defRPr/>
            </a:lvl5pPr>
            <a:lvl6pPr marL="2743200" lvl="5" indent="-317500" algn="l">
              <a:lnSpc>
                <a:spcPct val="115000"/>
              </a:lnSpc>
              <a:spcBef>
                <a:spcPts val="0"/>
              </a:spcBef>
              <a:spcAft>
                <a:spcPts val="0"/>
              </a:spcAft>
              <a:buClr>
                <a:schemeClr val="dk1"/>
              </a:buClr>
              <a:buSzPts val="1400"/>
              <a:buChar char="■"/>
              <a:defRPr/>
            </a:lvl6pPr>
            <a:lvl7pPr marL="3200400" lvl="6" indent="-317500" algn="l">
              <a:lnSpc>
                <a:spcPct val="115000"/>
              </a:lnSpc>
              <a:spcBef>
                <a:spcPts val="0"/>
              </a:spcBef>
              <a:spcAft>
                <a:spcPts val="0"/>
              </a:spcAft>
              <a:buClr>
                <a:schemeClr val="dk1"/>
              </a:buClr>
              <a:buSzPts val="1400"/>
              <a:buChar char="●"/>
              <a:defRPr/>
            </a:lvl7pPr>
            <a:lvl8pPr marL="3657600" lvl="7" indent="-317500" algn="l">
              <a:lnSpc>
                <a:spcPct val="115000"/>
              </a:lnSpc>
              <a:spcBef>
                <a:spcPts val="0"/>
              </a:spcBef>
              <a:spcAft>
                <a:spcPts val="0"/>
              </a:spcAft>
              <a:buClr>
                <a:schemeClr val="dk1"/>
              </a:buClr>
              <a:buSzPts val="1400"/>
              <a:buChar char="○"/>
              <a:defRPr/>
            </a:lvl8pPr>
            <a:lvl9pPr marL="4114800" lvl="8" indent="-317500" algn="l">
              <a:lnSpc>
                <a:spcPct val="115000"/>
              </a:lnSpc>
              <a:spcBef>
                <a:spcPts val="0"/>
              </a:spcBef>
              <a:spcAft>
                <a:spcPts val="0"/>
              </a:spcAft>
              <a:buClr>
                <a:schemeClr val="dk1"/>
              </a:buClr>
              <a:buSzPts val="1400"/>
              <a:buChar char="■"/>
              <a:defRPr/>
            </a:lvl9pPr>
          </a:lstStyle>
          <a:p>
            <a:endParaRPr/>
          </a:p>
        </p:txBody>
      </p:sp>
      <p:sp>
        <p:nvSpPr>
          <p:cNvPr id="151" name="Google Shape;151;p9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‹nr.›</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152"/>
        <p:cNvGrpSpPr/>
        <p:nvPr/>
      </p:nvGrpSpPr>
      <p:grpSpPr>
        <a:xfrm>
          <a:off x="0" y="0"/>
          <a:ext cx="0" cy="0"/>
          <a:chOff x="0" y="0"/>
          <a:chExt cx="0" cy="0"/>
        </a:xfrm>
      </p:grpSpPr>
      <p:sp>
        <p:nvSpPr>
          <p:cNvPr id="153" name="Google Shape;153;p93"/>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rmAutofit/>
          </a:bodyPr>
          <a:lstStyle>
            <a:lvl1pPr lvl="0" algn="l">
              <a:lnSpc>
                <a:spcPct val="100000"/>
              </a:lnSpc>
              <a:spcBef>
                <a:spcPts val="0"/>
              </a:spcBef>
              <a:spcAft>
                <a:spcPts val="0"/>
              </a:spcAft>
              <a:buClr>
                <a:srgbClr val="161249"/>
              </a:buClr>
              <a:buSzPts val="2400"/>
              <a:buFont typeface="Arial"/>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154" name="Google Shape;154;p93"/>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rmAutofit/>
          </a:bodyPr>
          <a:lstStyle>
            <a:lvl1pPr marL="457200" lvl="0" indent="-304800" algn="l">
              <a:lnSpc>
                <a:spcPct val="115000"/>
              </a:lnSpc>
              <a:spcBef>
                <a:spcPts val="0"/>
              </a:spcBef>
              <a:spcAft>
                <a:spcPts val="0"/>
              </a:spcAft>
              <a:buClr>
                <a:srgbClr val="161249"/>
              </a:buClr>
              <a:buSzPts val="1200"/>
              <a:buChar char="●"/>
              <a:defRPr sz="1200"/>
            </a:lvl1pPr>
            <a:lvl2pPr marL="914400" lvl="1" indent="-304800" algn="l">
              <a:lnSpc>
                <a:spcPct val="115000"/>
              </a:lnSpc>
              <a:spcBef>
                <a:spcPts val="0"/>
              </a:spcBef>
              <a:spcAft>
                <a:spcPts val="0"/>
              </a:spcAft>
              <a:buClr>
                <a:srgbClr val="161249"/>
              </a:buClr>
              <a:buSzPts val="1200"/>
              <a:buChar char="○"/>
              <a:defRPr sz="1200"/>
            </a:lvl2pPr>
            <a:lvl3pPr marL="1371600" lvl="2" indent="-304800" algn="l">
              <a:lnSpc>
                <a:spcPct val="115000"/>
              </a:lnSpc>
              <a:spcBef>
                <a:spcPts val="0"/>
              </a:spcBef>
              <a:spcAft>
                <a:spcPts val="0"/>
              </a:spcAft>
              <a:buClr>
                <a:srgbClr val="161249"/>
              </a:buClr>
              <a:buSzPts val="1200"/>
              <a:buChar char="■"/>
              <a:defRPr sz="1200"/>
            </a:lvl3pPr>
            <a:lvl4pPr marL="1828800" lvl="3" indent="-304800" algn="l">
              <a:lnSpc>
                <a:spcPct val="115000"/>
              </a:lnSpc>
              <a:spcBef>
                <a:spcPts val="0"/>
              </a:spcBef>
              <a:spcAft>
                <a:spcPts val="0"/>
              </a:spcAft>
              <a:buClr>
                <a:srgbClr val="161249"/>
              </a:buClr>
              <a:buSzPts val="1200"/>
              <a:buChar char="●"/>
              <a:defRPr sz="1200"/>
            </a:lvl4pPr>
            <a:lvl5pPr marL="2286000" lvl="4" indent="-304800" algn="l">
              <a:lnSpc>
                <a:spcPct val="115000"/>
              </a:lnSpc>
              <a:spcBef>
                <a:spcPts val="0"/>
              </a:spcBef>
              <a:spcAft>
                <a:spcPts val="0"/>
              </a:spcAft>
              <a:buClr>
                <a:srgbClr val="161249"/>
              </a:buClr>
              <a:buSzPts val="1200"/>
              <a:buChar char="○"/>
              <a:defRPr sz="1200"/>
            </a:lvl5pPr>
            <a:lvl6pPr marL="2743200" lvl="5" indent="-304800" algn="l">
              <a:lnSpc>
                <a:spcPct val="115000"/>
              </a:lnSpc>
              <a:spcBef>
                <a:spcPts val="0"/>
              </a:spcBef>
              <a:spcAft>
                <a:spcPts val="0"/>
              </a:spcAft>
              <a:buClr>
                <a:schemeClr val="dk1"/>
              </a:buClr>
              <a:buSzPts val="1200"/>
              <a:buChar char="■"/>
              <a:defRPr sz="1200"/>
            </a:lvl6pPr>
            <a:lvl7pPr marL="3200400" lvl="6" indent="-304800" algn="l">
              <a:lnSpc>
                <a:spcPct val="115000"/>
              </a:lnSpc>
              <a:spcBef>
                <a:spcPts val="0"/>
              </a:spcBef>
              <a:spcAft>
                <a:spcPts val="0"/>
              </a:spcAft>
              <a:buClr>
                <a:schemeClr val="dk1"/>
              </a:buClr>
              <a:buSzPts val="1200"/>
              <a:buChar char="●"/>
              <a:defRPr sz="1200"/>
            </a:lvl7pPr>
            <a:lvl8pPr marL="3657600" lvl="7" indent="-304800" algn="l">
              <a:lnSpc>
                <a:spcPct val="115000"/>
              </a:lnSpc>
              <a:spcBef>
                <a:spcPts val="0"/>
              </a:spcBef>
              <a:spcAft>
                <a:spcPts val="0"/>
              </a:spcAft>
              <a:buClr>
                <a:schemeClr val="dk1"/>
              </a:buClr>
              <a:buSzPts val="1200"/>
              <a:buChar char="○"/>
              <a:defRPr sz="1200"/>
            </a:lvl8pPr>
            <a:lvl9pPr marL="4114800" lvl="8" indent="-304800" algn="l">
              <a:lnSpc>
                <a:spcPct val="115000"/>
              </a:lnSpc>
              <a:spcBef>
                <a:spcPts val="0"/>
              </a:spcBef>
              <a:spcAft>
                <a:spcPts val="0"/>
              </a:spcAft>
              <a:buClr>
                <a:schemeClr val="dk1"/>
              </a:buClr>
              <a:buSzPts val="1200"/>
              <a:buChar char="■"/>
              <a:defRPr sz="1200"/>
            </a:lvl9pPr>
          </a:lstStyle>
          <a:p>
            <a:endParaRPr/>
          </a:p>
        </p:txBody>
      </p:sp>
      <p:sp>
        <p:nvSpPr>
          <p:cNvPr id="155" name="Google Shape;155;p9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‹nr.›</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56"/>
        <p:cNvGrpSpPr/>
        <p:nvPr/>
      </p:nvGrpSpPr>
      <p:grpSpPr>
        <a:xfrm>
          <a:off x="0" y="0"/>
          <a:ext cx="0" cy="0"/>
          <a:chOff x="0" y="0"/>
          <a:chExt cx="0" cy="0"/>
        </a:xfrm>
      </p:grpSpPr>
      <p:sp>
        <p:nvSpPr>
          <p:cNvPr id="157" name="Google Shape;157;p9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‹nr.›</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58"/>
        <p:cNvGrpSpPr/>
        <p:nvPr/>
      </p:nvGrpSpPr>
      <p:grpSpPr>
        <a:xfrm>
          <a:off x="0" y="0"/>
          <a:ext cx="0" cy="0"/>
          <a:chOff x="0" y="0"/>
          <a:chExt cx="0" cy="0"/>
        </a:xfrm>
      </p:grpSpPr>
      <p:sp>
        <p:nvSpPr>
          <p:cNvPr id="159" name="Google Shape;159;p95"/>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rmAutofit/>
          </a:bodyPr>
          <a:lstStyle>
            <a:lvl1pPr lvl="0" algn="ctr">
              <a:lnSpc>
                <a:spcPct val="100000"/>
              </a:lnSpc>
              <a:spcBef>
                <a:spcPts val="0"/>
              </a:spcBef>
              <a:spcAft>
                <a:spcPts val="0"/>
              </a:spcAft>
              <a:buClr>
                <a:srgbClr val="161249"/>
              </a:buClr>
              <a:buSzPts val="3600"/>
              <a:buFont typeface="Arial"/>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160" name="Google Shape;160;p9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‹nr.›</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161"/>
        <p:cNvGrpSpPr/>
        <p:nvPr/>
      </p:nvGrpSpPr>
      <p:grpSpPr>
        <a:xfrm>
          <a:off x="0" y="0"/>
          <a:ext cx="0" cy="0"/>
          <a:chOff x="0" y="0"/>
          <a:chExt cx="0" cy="0"/>
        </a:xfrm>
      </p:grpSpPr>
      <p:sp>
        <p:nvSpPr>
          <p:cNvPr id="162" name="Google Shape;162;p96"/>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rgbClr val="161249"/>
              </a:buClr>
              <a:buSzPts val="2800"/>
              <a:buFont typeface="Arial"/>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63" name="Google Shape;163;p96"/>
          <p:cNvSpPr txBox="1">
            <a:spLocks noGrp="1"/>
          </p:cNvSpPr>
          <p:nvPr>
            <p:ph type="body" idx="1"/>
          </p:nvPr>
        </p:nvSpPr>
        <p:spPr>
          <a:xfrm>
            <a:off x="3117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Clr>
                <a:srgbClr val="161249"/>
              </a:buClr>
              <a:buSzPts val="1400"/>
              <a:buChar char="●"/>
              <a:defRPr sz="1400"/>
            </a:lvl1pPr>
            <a:lvl2pPr marL="914400" lvl="1" indent="-304800" algn="l">
              <a:lnSpc>
                <a:spcPct val="115000"/>
              </a:lnSpc>
              <a:spcBef>
                <a:spcPts val="0"/>
              </a:spcBef>
              <a:spcAft>
                <a:spcPts val="0"/>
              </a:spcAft>
              <a:buClr>
                <a:srgbClr val="161249"/>
              </a:buClr>
              <a:buSzPts val="1200"/>
              <a:buChar char="○"/>
              <a:defRPr sz="1200"/>
            </a:lvl2pPr>
            <a:lvl3pPr marL="1371600" lvl="2" indent="-304800" algn="l">
              <a:lnSpc>
                <a:spcPct val="115000"/>
              </a:lnSpc>
              <a:spcBef>
                <a:spcPts val="0"/>
              </a:spcBef>
              <a:spcAft>
                <a:spcPts val="0"/>
              </a:spcAft>
              <a:buClr>
                <a:srgbClr val="161249"/>
              </a:buClr>
              <a:buSzPts val="1200"/>
              <a:buChar char="■"/>
              <a:defRPr sz="1200"/>
            </a:lvl3pPr>
            <a:lvl4pPr marL="1828800" lvl="3" indent="-304800" algn="l">
              <a:lnSpc>
                <a:spcPct val="115000"/>
              </a:lnSpc>
              <a:spcBef>
                <a:spcPts val="0"/>
              </a:spcBef>
              <a:spcAft>
                <a:spcPts val="0"/>
              </a:spcAft>
              <a:buClr>
                <a:srgbClr val="161249"/>
              </a:buClr>
              <a:buSzPts val="1200"/>
              <a:buChar char="●"/>
              <a:defRPr sz="1200"/>
            </a:lvl4pPr>
            <a:lvl5pPr marL="2286000" lvl="4" indent="-304800" algn="l">
              <a:lnSpc>
                <a:spcPct val="115000"/>
              </a:lnSpc>
              <a:spcBef>
                <a:spcPts val="0"/>
              </a:spcBef>
              <a:spcAft>
                <a:spcPts val="0"/>
              </a:spcAft>
              <a:buClr>
                <a:srgbClr val="161249"/>
              </a:buClr>
              <a:buSzPts val="1200"/>
              <a:buChar char="○"/>
              <a:defRPr sz="1200"/>
            </a:lvl5pPr>
            <a:lvl6pPr marL="2743200" lvl="5" indent="-304800" algn="l">
              <a:lnSpc>
                <a:spcPct val="115000"/>
              </a:lnSpc>
              <a:spcBef>
                <a:spcPts val="0"/>
              </a:spcBef>
              <a:spcAft>
                <a:spcPts val="0"/>
              </a:spcAft>
              <a:buClr>
                <a:schemeClr val="dk1"/>
              </a:buClr>
              <a:buSzPts val="1200"/>
              <a:buChar char="■"/>
              <a:defRPr sz="1200"/>
            </a:lvl6pPr>
            <a:lvl7pPr marL="3200400" lvl="6" indent="-304800" algn="l">
              <a:lnSpc>
                <a:spcPct val="115000"/>
              </a:lnSpc>
              <a:spcBef>
                <a:spcPts val="0"/>
              </a:spcBef>
              <a:spcAft>
                <a:spcPts val="0"/>
              </a:spcAft>
              <a:buClr>
                <a:schemeClr val="dk1"/>
              </a:buClr>
              <a:buSzPts val="1200"/>
              <a:buChar char="●"/>
              <a:defRPr sz="1200"/>
            </a:lvl7pPr>
            <a:lvl8pPr marL="3657600" lvl="7" indent="-304800" algn="l">
              <a:lnSpc>
                <a:spcPct val="115000"/>
              </a:lnSpc>
              <a:spcBef>
                <a:spcPts val="0"/>
              </a:spcBef>
              <a:spcAft>
                <a:spcPts val="0"/>
              </a:spcAft>
              <a:buClr>
                <a:schemeClr val="dk1"/>
              </a:buClr>
              <a:buSzPts val="1200"/>
              <a:buChar char="○"/>
              <a:defRPr sz="1200"/>
            </a:lvl8pPr>
            <a:lvl9pPr marL="4114800" lvl="8" indent="-304800" algn="l">
              <a:lnSpc>
                <a:spcPct val="115000"/>
              </a:lnSpc>
              <a:spcBef>
                <a:spcPts val="0"/>
              </a:spcBef>
              <a:spcAft>
                <a:spcPts val="0"/>
              </a:spcAft>
              <a:buClr>
                <a:schemeClr val="dk1"/>
              </a:buClr>
              <a:buSzPts val="1200"/>
              <a:buChar char="■"/>
              <a:defRPr sz="1200"/>
            </a:lvl9pPr>
          </a:lstStyle>
          <a:p>
            <a:endParaRPr/>
          </a:p>
        </p:txBody>
      </p:sp>
      <p:sp>
        <p:nvSpPr>
          <p:cNvPr id="164" name="Google Shape;164;p96"/>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Clr>
                <a:srgbClr val="161249"/>
              </a:buClr>
              <a:buSzPts val="1400"/>
              <a:buChar char="●"/>
              <a:defRPr sz="1400"/>
            </a:lvl1pPr>
            <a:lvl2pPr marL="914400" lvl="1" indent="-304800" algn="l">
              <a:lnSpc>
                <a:spcPct val="115000"/>
              </a:lnSpc>
              <a:spcBef>
                <a:spcPts val="0"/>
              </a:spcBef>
              <a:spcAft>
                <a:spcPts val="0"/>
              </a:spcAft>
              <a:buClr>
                <a:srgbClr val="161249"/>
              </a:buClr>
              <a:buSzPts val="1200"/>
              <a:buChar char="○"/>
              <a:defRPr sz="1200"/>
            </a:lvl2pPr>
            <a:lvl3pPr marL="1371600" lvl="2" indent="-304800" algn="l">
              <a:lnSpc>
                <a:spcPct val="115000"/>
              </a:lnSpc>
              <a:spcBef>
                <a:spcPts val="0"/>
              </a:spcBef>
              <a:spcAft>
                <a:spcPts val="0"/>
              </a:spcAft>
              <a:buClr>
                <a:srgbClr val="161249"/>
              </a:buClr>
              <a:buSzPts val="1200"/>
              <a:buChar char="■"/>
              <a:defRPr sz="1200"/>
            </a:lvl3pPr>
            <a:lvl4pPr marL="1828800" lvl="3" indent="-304800" algn="l">
              <a:lnSpc>
                <a:spcPct val="115000"/>
              </a:lnSpc>
              <a:spcBef>
                <a:spcPts val="0"/>
              </a:spcBef>
              <a:spcAft>
                <a:spcPts val="0"/>
              </a:spcAft>
              <a:buClr>
                <a:srgbClr val="161249"/>
              </a:buClr>
              <a:buSzPts val="1200"/>
              <a:buChar char="●"/>
              <a:defRPr sz="1200"/>
            </a:lvl4pPr>
            <a:lvl5pPr marL="2286000" lvl="4" indent="-304800" algn="l">
              <a:lnSpc>
                <a:spcPct val="115000"/>
              </a:lnSpc>
              <a:spcBef>
                <a:spcPts val="0"/>
              </a:spcBef>
              <a:spcAft>
                <a:spcPts val="0"/>
              </a:spcAft>
              <a:buClr>
                <a:srgbClr val="161249"/>
              </a:buClr>
              <a:buSzPts val="1200"/>
              <a:buChar char="○"/>
              <a:defRPr sz="1200"/>
            </a:lvl5pPr>
            <a:lvl6pPr marL="2743200" lvl="5" indent="-304800" algn="l">
              <a:lnSpc>
                <a:spcPct val="115000"/>
              </a:lnSpc>
              <a:spcBef>
                <a:spcPts val="0"/>
              </a:spcBef>
              <a:spcAft>
                <a:spcPts val="0"/>
              </a:spcAft>
              <a:buClr>
                <a:schemeClr val="dk1"/>
              </a:buClr>
              <a:buSzPts val="1200"/>
              <a:buChar char="■"/>
              <a:defRPr sz="1200"/>
            </a:lvl6pPr>
            <a:lvl7pPr marL="3200400" lvl="6" indent="-304800" algn="l">
              <a:lnSpc>
                <a:spcPct val="115000"/>
              </a:lnSpc>
              <a:spcBef>
                <a:spcPts val="0"/>
              </a:spcBef>
              <a:spcAft>
                <a:spcPts val="0"/>
              </a:spcAft>
              <a:buClr>
                <a:schemeClr val="dk1"/>
              </a:buClr>
              <a:buSzPts val="1200"/>
              <a:buChar char="●"/>
              <a:defRPr sz="1200"/>
            </a:lvl7pPr>
            <a:lvl8pPr marL="3657600" lvl="7" indent="-304800" algn="l">
              <a:lnSpc>
                <a:spcPct val="115000"/>
              </a:lnSpc>
              <a:spcBef>
                <a:spcPts val="0"/>
              </a:spcBef>
              <a:spcAft>
                <a:spcPts val="0"/>
              </a:spcAft>
              <a:buClr>
                <a:schemeClr val="dk1"/>
              </a:buClr>
              <a:buSzPts val="1200"/>
              <a:buChar char="○"/>
              <a:defRPr sz="1200"/>
            </a:lvl8pPr>
            <a:lvl9pPr marL="4114800" lvl="8" indent="-304800" algn="l">
              <a:lnSpc>
                <a:spcPct val="115000"/>
              </a:lnSpc>
              <a:spcBef>
                <a:spcPts val="0"/>
              </a:spcBef>
              <a:spcAft>
                <a:spcPts val="0"/>
              </a:spcAft>
              <a:buClr>
                <a:schemeClr val="dk1"/>
              </a:buClr>
              <a:buSzPts val="1200"/>
              <a:buChar char="■"/>
              <a:defRPr sz="1200"/>
            </a:lvl9pPr>
          </a:lstStyle>
          <a:p>
            <a:endParaRPr/>
          </a:p>
        </p:txBody>
      </p:sp>
      <p:sp>
        <p:nvSpPr>
          <p:cNvPr id="165" name="Google Shape;165;p9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‹nr.›</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perusdia 2">
  <p:cSld name="perusdia 2">
    <p:spTree>
      <p:nvGrpSpPr>
        <p:cNvPr id="1" name="Shape 166"/>
        <p:cNvGrpSpPr/>
        <p:nvPr/>
      </p:nvGrpSpPr>
      <p:grpSpPr>
        <a:xfrm>
          <a:off x="0" y="0"/>
          <a:ext cx="0" cy="0"/>
          <a:chOff x="0" y="0"/>
          <a:chExt cx="0" cy="0"/>
        </a:xfrm>
      </p:grpSpPr>
      <p:sp>
        <p:nvSpPr>
          <p:cNvPr id="167" name="Google Shape;167;p97"/>
          <p:cNvSpPr txBox="1">
            <a:spLocks noGrp="1"/>
          </p:cNvSpPr>
          <p:nvPr>
            <p:ph type="ctrTitle"/>
          </p:nvPr>
        </p:nvSpPr>
        <p:spPr>
          <a:xfrm>
            <a:off x="608121" y="452969"/>
            <a:ext cx="3642000" cy="735300"/>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Clr>
                <a:schemeClr val="dk1"/>
              </a:buClr>
              <a:buSzPts val="3300"/>
              <a:buFont typeface="PT Sans"/>
              <a:buNone/>
              <a:defRPr sz="3300">
                <a:solidFill>
                  <a:schemeClr val="dk1"/>
                </a:solidFill>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68" name="Google Shape;168;p97"/>
          <p:cNvSpPr txBox="1">
            <a:spLocks noGrp="1"/>
          </p:cNvSpPr>
          <p:nvPr>
            <p:ph type="body" idx="1"/>
          </p:nvPr>
        </p:nvSpPr>
        <p:spPr>
          <a:xfrm>
            <a:off x="608410" y="1403747"/>
            <a:ext cx="3642000" cy="2984100"/>
          </a:xfrm>
          <a:prstGeom prst="rect">
            <a:avLst/>
          </a:prstGeom>
          <a:noFill/>
          <a:ln>
            <a:noFill/>
          </a:ln>
        </p:spPr>
        <p:txBody>
          <a:bodyPr spcFirstLastPara="1" wrap="square" lIns="0" tIns="0" rIns="0" bIns="0" anchor="t" anchorCtr="0">
            <a:noAutofit/>
          </a:bodyPr>
          <a:lstStyle>
            <a:lvl1pPr marL="457200" lvl="0" indent="-323850" algn="l">
              <a:lnSpc>
                <a:spcPct val="100000"/>
              </a:lnSpc>
              <a:spcBef>
                <a:spcPts val="0"/>
              </a:spcBef>
              <a:spcAft>
                <a:spcPts val="0"/>
              </a:spcAft>
              <a:buClr>
                <a:schemeClr val="dk1"/>
              </a:buClr>
              <a:buSzPts val="1500"/>
              <a:buChar char="●"/>
              <a:defRPr sz="1500"/>
            </a:lvl1pPr>
            <a:lvl2pPr marL="914400" lvl="1" indent="-317500" algn="l">
              <a:lnSpc>
                <a:spcPct val="100000"/>
              </a:lnSpc>
              <a:spcBef>
                <a:spcPts val="1200"/>
              </a:spcBef>
              <a:spcAft>
                <a:spcPts val="0"/>
              </a:spcAft>
              <a:buClr>
                <a:schemeClr val="dk1"/>
              </a:buClr>
              <a:buSzPts val="1400"/>
              <a:buChar char="○"/>
              <a:defRPr/>
            </a:lvl2pPr>
            <a:lvl3pPr marL="1371600" lvl="2" indent="-317500" algn="l">
              <a:lnSpc>
                <a:spcPct val="100000"/>
              </a:lnSpc>
              <a:spcBef>
                <a:spcPts val="1200"/>
              </a:spcBef>
              <a:spcAft>
                <a:spcPts val="0"/>
              </a:spcAft>
              <a:buClr>
                <a:schemeClr val="dk1"/>
              </a:buClr>
              <a:buSzPts val="1400"/>
              <a:buChar char="■"/>
              <a:defRPr/>
            </a:lvl3pPr>
            <a:lvl4pPr marL="1828800" lvl="3" indent="-317500" algn="l">
              <a:lnSpc>
                <a:spcPct val="100000"/>
              </a:lnSpc>
              <a:spcBef>
                <a:spcPts val="1200"/>
              </a:spcBef>
              <a:spcAft>
                <a:spcPts val="0"/>
              </a:spcAft>
              <a:buClr>
                <a:schemeClr val="dk1"/>
              </a:buClr>
              <a:buSzPts val="1400"/>
              <a:buChar char="●"/>
              <a:defRPr/>
            </a:lvl4pPr>
            <a:lvl5pPr marL="2286000" lvl="4" indent="-317500" algn="l">
              <a:lnSpc>
                <a:spcPct val="100000"/>
              </a:lnSpc>
              <a:spcBef>
                <a:spcPts val="1200"/>
              </a:spcBef>
              <a:spcAft>
                <a:spcPts val="0"/>
              </a:spcAft>
              <a:buClr>
                <a:schemeClr val="dk1"/>
              </a:buClr>
              <a:buSzPts val="1400"/>
              <a:buChar char="○"/>
              <a:defRPr/>
            </a:lvl5pPr>
            <a:lvl6pPr marL="2743200" lvl="5" indent="-317500" algn="l">
              <a:lnSpc>
                <a:spcPct val="100000"/>
              </a:lnSpc>
              <a:spcBef>
                <a:spcPts val="1200"/>
              </a:spcBef>
              <a:spcAft>
                <a:spcPts val="0"/>
              </a:spcAft>
              <a:buClr>
                <a:schemeClr val="dk1"/>
              </a:buClr>
              <a:buSzPts val="1400"/>
              <a:buChar char="■"/>
              <a:defRPr/>
            </a:lvl6pPr>
            <a:lvl7pPr marL="3200400" lvl="6" indent="-317500" algn="l">
              <a:lnSpc>
                <a:spcPct val="100000"/>
              </a:lnSpc>
              <a:spcBef>
                <a:spcPts val="1200"/>
              </a:spcBef>
              <a:spcAft>
                <a:spcPts val="0"/>
              </a:spcAft>
              <a:buClr>
                <a:schemeClr val="dk1"/>
              </a:buClr>
              <a:buSzPts val="1400"/>
              <a:buChar char="●"/>
              <a:defRPr/>
            </a:lvl7pPr>
            <a:lvl8pPr marL="3657600" lvl="7" indent="-317500" algn="l">
              <a:lnSpc>
                <a:spcPct val="100000"/>
              </a:lnSpc>
              <a:spcBef>
                <a:spcPts val="1200"/>
              </a:spcBef>
              <a:spcAft>
                <a:spcPts val="0"/>
              </a:spcAft>
              <a:buClr>
                <a:schemeClr val="dk1"/>
              </a:buClr>
              <a:buSzPts val="1400"/>
              <a:buChar char="○"/>
              <a:defRPr/>
            </a:lvl8pPr>
            <a:lvl9pPr marL="4114800" lvl="8" indent="-317500" algn="l">
              <a:lnSpc>
                <a:spcPct val="100000"/>
              </a:lnSpc>
              <a:spcBef>
                <a:spcPts val="1200"/>
              </a:spcBef>
              <a:spcAft>
                <a:spcPts val="1200"/>
              </a:spcAft>
              <a:buClr>
                <a:schemeClr val="dk1"/>
              </a:buClr>
              <a:buSzPts val="1400"/>
              <a:buChar char="■"/>
              <a:defRPr/>
            </a:lvl9pPr>
          </a:lstStyle>
          <a:p>
            <a:endParaRPr/>
          </a:p>
        </p:txBody>
      </p:sp>
      <p:sp>
        <p:nvSpPr>
          <p:cNvPr id="169" name="Google Shape;169;p97"/>
          <p:cNvSpPr txBox="1">
            <a:spLocks noGrp="1"/>
          </p:cNvSpPr>
          <p:nvPr>
            <p:ph type="body" idx="2"/>
          </p:nvPr>
        </p:nvSpPr>
        <p:spPr>
          <a:xfrm>
            <a:off x="4893469" y="452438"/>
            <a:ext cx="3642000" cy="735900"/>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dk1"/>
              </a:buClr>
              <a:buSzPts val="3300"/>
              <a:buNone/>
              <a:defRPr sz="3300" b="1"/>
            </a:lvl1pPr>
            <a:lvl2pPr marL="914400" lvl="1" indent="-317500" algn="l">
              <a:lnSpc>
                <a:spcPct val="100000"/>
              </a:lnSpc>
              <a:spcBef>
                <a:spcPts val="1200"/>
              </a:spcBef>
              <a:spcAft>
                <a:spcPts val="0"/>
              </a:spcAft>
              <a:buClr>
                <a:schemeClr val="dk1"/>
              </a:buClr>
              <a:buSzPts val="1400"/>
              <a:buChar char="○"/>
              <a:defRPr/>
            </a:lvl2pPr>
            <a:lvl3pPr marL="1371600" lvl="2" indent="-317500" algn="l">
              <a:lnSpc>
                <a:spcPct val="100000"/>
              </a:lnSpc>
              <a:spcBef>
                <a:spcPts val="1200"/>
              </a:spcBef>
              <a:spcAft>
                <a:spcPts val="0"/>
              </a:spcAft>
              <a:buClr>
                <a:schemeClr val="dk1"/>
              </a:buClr>
              <a:buSzPts val="1400"/>
              <a:buChar char="■"/>
              <a:defRPr/>
            </a:lvl3pPr>
            <a:lvl4pPr marL="1828800" lvl="3" indent="-317500" algn="l">
              <a:lnSpc>
                <a:spcPct val="100000"/>
              </a:lnSpc>
              <a:spcBef>
                <a:spcPts val="1200"/>
              </a:spcBef>
              <a:spcAft>
                <a:spcPts val="0"/>
              </a:spcAft>
              <a:buClr>
                <a:schemeClr val="dk1"/>
              </a:buClr>
              <a:buSzPts val="1400"/>
              <a:buChar char="●"/>
              <a:defRPr/>
            </a:lvl4pPr>
            <a:lvl5pPr marL="2286000" lvl="4" indent="-317500" algn="l">
              <a:lnSpc>
                <a:spcPct val="100000"/>
              </a:lnSpc>
              <a:spcBef>
                <a:spcPts val="1200"/>
              </a:spcBef>
              <a:spcAft>
                <a:spcPts val="0"/>
              </a:spcAft>
              <a:buClr>
                <a:schemeClr val="dk1"/>
              </a:buClr>
              <a:buSzPts val="1400"/>
              <a:buChar char="○"/>
              <a:defRPr/>
            </a:lvl5pPr>
            <a:lvl6pPr marL="2743200" lvl="5" indent="-317500" algn="l">
              <a:lnSpc>
                <a:spcPct val="100000"/>
              </a:lnSpc>
              <a:spcBef>
                <a:spcPts val="1200"/>
              </a:spcBef>
              <a:spcAft>
                <a:spcPts val="0"/>
              </a:spcAft>
              <a:buClr>
                <a:schemeClr val="dk1"/>
              </a:buClr>
              <a:buSzPts val="1400"/>
              <a:buChar char="■"/>
              <a:defRPr/>
            </a:lvl6pPr>
            <a:lvl7pPr marL="3200400" lvl="6" indent="-317500" algn="l">
              <a:lnSpc>
                <a:spcPct val="100000"/>
              </a:lnSpc>
              <a:spcBef>
                <a:spcPts val="1200"/>
              </a:spcBef>
              <a:spcAft>
                <a:spcPts val="0"/>
              </a:spcAft>
              <a:buClr>
                <a:schemeClr val="dk1"/>
              </a:buClr>
              <a:buSzPts val="1400"/>
              <a:buChar char="●"/>
              <a:defRPr/>
            </a:lvl7pPr>
            <a:lvl8pPr marL="3657600" lvl="7" indent="-317500" algn="l">
              <a:lnSpc>
                <a:spcPct val="100000"/>
              </a:lnSpc>
              <a:spcBef>
                <a:spcPts val="1200"/>
              </a:spcBef>
              <a:spcAft>
                <a:spcPts val="0"/>
              </a:spcAft>
              <a:buClr>
                <a:schemeClr val="dk1"/>
              </a:buClr>
              <a:buSzPts val="1400"/>
              <a:buChar char="○"/>
              <a:defRPr/>
            </a:lvl8pPr>
            <a:lvl9pPr marL="4114800" lvl="8" indent="-317500" algn="l">
              <a:lnSpc>
                <a:spcPct val="100000"/>
              </a:lnSpc>
              <a:spcBef>
                <a:spcPts val="1200"/>
              </a:spcBef>
              <a:spcAft>
                <a:spcPts val="1200"/>
              </a:spcAft>
              <a:buClr>
                <a:schemeClr val="dk1"/>
              </a:buClr>
              <a:buSzPts val="1400"/>
              <a:buChar char="■"/>
              <a:defRPr/>
            </a:lvl9pPr>
          </a:lstStyle>
          <a:p>
            <a:endParaRPr/>
          </a:p>
        </p:txBody>
      </p:sp>
      <p:sp>
        <p:nvSpPr>
          <p:cNvPr id="170" name="Google Shape;170;p97"/>
          <p:cNvSpPr txBox="1">
            <a:spLocks noGrp="1"/>
          </p:cNvSpPr>
          <p:nvPr>
            <p:ph type="body" idx="3"/>
          </p:nvPr>
        </p:nvSpPr>
        <p:spPr>
          <a:xfrm>
            <a:off x="4893413" y="1403747"/>
            <a:ext cx="3642000" cy="2984100"/>
          </a:xfrm>
          <a:prstGeom prst="rect">
            <a:avLst/>
          </a:prstGeom>
          <a:noFill/>
          <a:ln>
            <a:noFill/>
          </a:ln>
        </p:spPr>
        <p:txBody>
          <a:bodyPr spcFirstLastPara="1" wrap="square" lIns="0" tIns="0" rIns="0" bIns="0" anchor="t" anchorCtr="0">
            <a:noAutofit/>
          </a:bodyPr>
          <a:lstStyle>
            <a:lvl1pPr marL="457200" lvl="0" indent="-323850" algn="l">
              <a:lnSpc>
                <a:spcPct val="100000"/>
              </a:lnSpc>
              <a:spcBef>
                <a:spcPts val="0"/>
              </a:spcBef>
              <a:spcAft>
                <a:spcPts val="0"/>
              </a:spcAft>
              <a:buClr>
                <a:schemeClr val="dk1"/>
              </a:buClr>
              <a:buSzPts val="1500"/>
              <a:buChar char="●"/>
              <a:defRPr sz="1500"/>
            </a:lvl1pPr>
            <a:lvl2pPr marL="914400" lvl="1" indent="-317500" algn="l">
              <a:lnSpc>
                <a:spcPct val="100000"/>
              </a:lnSpc>
              <a:spcBef>
                <a:spcPts val="1200"/>
              </a:spcBef>
              <a:spcAft>
                <a:spcPts val="0"/>
              </a:spcAft>
              <a:buClr>
                <a:schemeClr val="dk1"/>
              </a:buClr>
              <a:buSzPts val="1400"/>
              <a:buChar char="○"/>
              <a:defRPr/>
            </a:lvl2pPr>
            <a:lvl3pPr marL="1371600" lvl="2" indent="-317500" algn="l">
              <a:lnSpc>
                <a:spcPct val="100000"/>
              </a:lnSpc>
              <a:spcBef>
                <a:spcPts val="1200"/>
              </a:spcBef>
              <a:spcAft>
                <a:spcPts val="0"/>
              </a:spcAft>
              <a:buClr>
                <a:schemeClr val="dk1"/>
              </a:buClr>
              <a:buSzPts val="1400"/>
              <a:buChar char="■"/>
              <a:defRPr/>
            </a:lvl3pPr>
            <a:lvl4pPr marL="1828800" lvl="3" indent="-317500" algn="l">
              <a:lnSpc>
                <a:spcPct val="100000"/>
              </a:lnSpc>
              <a:spcBef>
                <a:spcPts val="1200"/>
              </a:spcBef>
              <a:spcAft>
                <a:spcPts val="0"/>
              </a:spcAft>
              <a:buClr>
                <a:schemeClr val="dk1"/>
              </a:buClr>
              <a:buSzPts val="1400"/>
              <a:buChar char="●"/>
              <a:defRPr/>
            </a:lvl4pPr>
            <a:lvl5pPr marL="2286000" lvl="4" indent="-317500" algn="l">
              <a:lnSpc>
                <a:spcPct val="100000"/>
              </a:lnSpc>
              <a:spcBef>
                <a:spcPts val="1200"/>
              </a:spcBef>
              <a:spcAft>
                <a:spcPts val="0"/>
              </a:spcAft>
              <a:buClr>
                <a:schemeClr val="dk1"/>
              </a:buClr>
              <a:buSzPts val="1400"/>
              <a:buChar char="○"/>
              <a:defRPr/>
            </a:lvl5pPr>
            <a:lvl6pPr marL="2743200" lvl="5" indent="-317500" algn="l">
              <a:lnSpc>
                <a:spcPct val="100000"/>
              </a:lnSpc>
              <a:spcBef>
                <a:spcPts val="1200"/>
              </a:spcBef>
              <a:spcAft>
                <a:spcPts val="0"/>
              </a:spcAft>
              <a:buClr>
                <a:schemeClr val="dk1"/>
              </a:buClr>
              <a:buSzPts val="1400"/>
              <a:buChar char="■"/>
              <a:defRPr/>
            </a:lvl6pPr>
            <a:lvl7pPr marL="3200400" lvl="6" indent="-317500" algn="l">
              <a:lnSpc>
                <a:spcPct val="100000"/>
              </a:lnSpc>
              <a:spcBef>
                <a:spcPts val="1200"/>
              </a:spcBef>
              <a:spcAft>
                <a:spcPts val="0"/>
              </a:spcAft>
              <a:buClr>
                <a:schemeClr val="dk1"/>
              </a:buClr>
              <a:buSzPts val="1400"/>
              <a:buChar char="●"/>
              <a:defRPr/>
            </a:lvl7pPr>
            <a:lvl8pPr marL="3657600" lvl="7" indent="-317500" algn="l">
              <a:lnSpc>
                <a:spcPct val="100000"/>
              </a:lnSpc>
              <a:spcBef>
                <a:spcPts val="1200"/>
              </a:spcBef>
              <a:spcAft>
                <a:spcPts val="0"/>
              </a:spcAft>
              <a:buClr>
                <a:schemeClr val="dk1"/>
              </a:buClr>
              <a:buSzPts val="1400"/>
              <a:buChar char="○"/>
              <a:defRPr/>
            </a:lvl8pPr>
            <a:lvl9pPr marL="4114800" lvl="8" indent="-317500" algn="l">
              <a:lnSpc>
                <a:spcPct val="100000"/>
              </a:lnSpc>
              <a:spcBef>
                <a:spcPts val="1200"/>
              </a:spcBef>
              <a:spcAft>
                <a:spcPts val="1200"/>
              </a:spcAft>
              <a:buClr>
                <a:schemeClr val="dk1"/>
              </a:buClr>
              <a:buSzPts val="1400"/>
              <a:buChar char="■"/>
              <a:defRPr/>
            </a:lvl9pPr>
          </a:lstStyle>
          <a:p>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171"/>
        <p:cNvGrpSpPr/>
        <p:nvPr/>
      </p:nvGrpSpPr>
      <p:grpSpPr>
        <a:xfrm>
          <a:off x="0" y="0"/>
          <a:ext cx="0" cy="0"/>
          <a:chOff x="0" y="0"/>
          <a:chExt cx="0" cy="0"/>
        </a:xfrm>
      </p:grpSpPr>
      <p:sp>
        <p:nvSpPr>
          <p:cNvPr id="172" name="Google Shape;172;p98"/>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rmAutofit/>
          </a:bodyPr>
          <a:lstStyle>
            <a:lvl1pPr marL="457200" lvl="0" indent="-228600" algn="l">
              <a:lnSpc>
                <a:spcPct val="100000"/>
              </a:lnSpc>
              <a:spcBef>
                <a:spcPts val="0"/>
              </a:spcBef>
              <a:spcAft>
                <a:spcPts val="0"/>
              </a:spcAft>
              <a:buClr>
                <a:srgbClr val="161249"/>
              </a:buClr>
              <a:buSzPts val="1800"/>
              <a:buNone/>
              <a:defRPr/>
            </a:lvl1pPr>
            <a:lvl2pPr marL="914400" lvl="1" indent="-342900" algn="l">
              <a:lnSpc>
                <a:spcPct val="90000"/>
              </a:lnSpc>
              <a:spcBef>
                <a:spcPts val="375"/>
              </a:spcBef>
              <a:spcAft>
                <a:spcPts val="0"/>
              </a:spcAft>
              <a:buClr>
                <a:srgbClr val="161249"/>
              </a:buClr>
              <a:buSzPts val="1800"/>
              <a:buChar char="•"/>
              <a:defRPr/>
            </a:lvl2pPr>
            <a:lvl3pPr marL="1371600" lvl="2" indent="-342900" algn="l">
              <a:lnSpc>
                <a:spcPct val="90000"/>
              </a:lnSpc>
              <a:spcBef>
                <a:spcPts val="375"/>
              </a:spcBef>
              <a:spcAft>
                <a:spcPts val="0"/>
              </a:spcAft>
              <a:buClr>
                <a:srgbClr val="161249"/>
              </a:buClr>
              <a:buSzPts val="1800"/>
              <a:buChar char="•"/>
              <a:defRPr/>
            </a:lvl3pPr>
            <a:lvl4pPr marL="1828800" lvl="3" indent="-342900" algn="l">
              <a:lnSpc>
                <a:spcPct val="90000"/>
              </a:lnSpc>
              <a:spcBef>
                <a:spcPts val="375"/>
              </a:spcBef>
              <a:spcAft>
                <a:spcPts val="0"/>
              </a:spcAft>
              <a:buClr>
                <a:srgbClr val="161249"/>
              </a:buClr>
              <a:buSzPts val="1800"/>
              <a:buChar char="•"/>
              <a:defRPr/>
            </a:lvl4pPr>
            <a:lvl5pPr marL="2286000" lvl="4" indent="-342900" algn="l">
              <a:lnSpc>
                <a:spcPct val="90000"/>
              </a:lnSpc>
              <a:spcBef>
                <a:spcPts val="375"/>
              </a:spcBef>
              <a:spcAft>
                <a:spcPts val="0"/>
              </a:spcAft>
              <a:buClr>
                <a:srgbClr val="161249"/>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73" name="Google Shape;173;p9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‹nr.›</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72"/>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3300"/>
              <a:buFont typeface="Arial"/>
              <a:buNone/>
              <a:defRPr sz="33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72"/>
          <p:cNvSpPr txBox="1">
            <a:spLocks noGrp="1"/>
          </p:cNvSpPr>
          <p:nvPr>
            <p:ph type="body" idx="1"/>
          </p:nvPr>
        </p:nvSpPr>
        <p:spPr>
          <a:xfrm>
            <a:off x="628650" y="1369219"/>
            <a:ext cx="7886700" cy="1419363"/>
          </a:xfrm>
          <a:prstGeom prst="rect">
            <a:avLst/>
          </a:prstGeom>
          <a:noFill/>
          <a:ln>
            <a:noFill/>
          </a:ln>
        </p:spPr>
        <p:txBody>
          <a:bodyPr spcFirstLastPara="1" wrap="square" lIns="91425" tIns="45700" rIns="91425" bIns="45700" anchor="t" anchorCtr="0">
            <a:spAutoFit/>
          </a:bodyPr>
          <a:lstStyle>
            <a:lvl1pPr marL="457200" marR="0" lvl="0" indent="-36195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L="914400" marR="0" lvl="1" indent="-342900"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L="1371600" marR="0" lvl="2" indent="-323850"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L="1828800" marR="0" lvl="3"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L="2286000" marR="0" lvl="4"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4.xml"/><Relationship Id="rId4" Type="http://schemas.openxmlformats.org/officeDocument/2006/relationships/image" Target="../media/image19.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hyperlink" Target="https://www.davechaffey.com/digital-marketing-definitions/what-is-digital-marketing/"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5.xml"/><Relationship Id="rId1" Type="http://schemas.openxmlformats.org/officeDocument/2006/relationships/slideLayout" Target="../slideLayouts/slideLayout4.xml"/><Relationship Id="rId4" Type="http://schemas.openxmlformats.org/officeDocument/2006/relationships/hyperlink" Target="https://www.youtube.com/watch?v=S_44OXOWeeo"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hyperlink" Target="https://www.wyzowl.com/best-commercials/" TargetMode="External"/><Relationship Id="rId2" Type="http://schemas.openxmlformats.org/officeDocument/2006/relationships/notesSlide" Target="../notesSlides/notesSlide19.xml"/><Relationship Id="rId1" Type="http://schemas.openxmlformats.org/officeDocument/2006/relationships/slideLayout" Target="../slideLayouts/slideLayout6.xml"/><Relationship Id="rId4" Type="http://schemas.openxmlformats.org/officeDocument/2006/relationships/hyperlink" Target="https://blog.hubspot.com/marketing/best-advertisements"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s://www.youtube.com/watch?v=m2IPvT920XM" TargetMode="External"/><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hyperlink" Target="https://www.wordstream.com/blog/ws/2016/04/27/value-proposition-examples" TargetMode="External"/><Relationship Id="rId2" Type="http://schemas.openxmlformats.org/officeDocument/2006/relationships/notesSlide" Target="../notesSlides/notesSlide21.xml"/><Relationship Id="rId1" Type="http://schemas.openxmlformats.org/officeDocument/2006/relationships/slideLayout" Target="../slideLayouts/slideLayout4.xml"/><Relationship Id="rId5" Type="http://schemas.openxmlformats.org/officeDocument/2006/relationships/image" Target="../media/image25.png"/><Relationship Id="rId4" Type="http://schemas.openxmlformats.org/officeDocument/2006/relationships/hyperlink" Target="https://www.shopify.com/blog/unique-selling-proposition" TargetMode="Externa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hyperlink" Target="https://blog.hubspot.com/marketing/marketing-message#:~:text=A%20marketing%20message%20is%20the,customer%20on%20to%20your%20competitor." TargetMode="External"/><Relationship Id="rId2" Type="http://schemas.openxmlformats.org/officeDocument/2006/relationships/notesSlide" Target="../notesSlides/notesSlide23.xml"/><Relationship Id="rId1" Type="http://schemas.openxmlformats.org/officeDocument/2006/relationships/slideLayout" Target="../slideLayouts/slideLayout8.xml"/><Relationship Id="rId5" Type="http://schemas.openxmlformats.org/officeDocument/2006/relationships/image" Target="../media/image27.png"/><Relationship Id="rId4" Type="http://schemas.openxmlformats.org/officeDocument/2006/relationships/image" Target="../media/image26.png"/></Relationships>
</file>

<file path=ppt/slides/_rels/slide2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hyperlink" Target="https://www.skyword.com/contentstandard/how-the-marketing-funnel-works-from-top-to-bottom/" TargetMode="External"/><Relationship Id="rId2" Type="http://schemas.openxmlformats.org/officeDocument/2006/relationships/notesSlide" Target="../notesSlides/notesSlide29.xml"/><Relationship Id="rId1" Type="http://schemas.openxmlformats.org/officeDocument/2006/relationships/slideLayout" Target="../slideLayouts/slideLayout4.xml"/><Relationship Id="rId6" Type="http://schemas.openxmlformats.org/officeDocument/2006/relationships/image" Target="../media/image23.png"/><Relationship Id="rId5" Type="http://schemas.openxmlformats.org/officeDocument/2006/relationships/hyperlink" Target="https://tcsuccess.com/digital-marketing-funnel/" TargetMode="External"/><Relationship Id="rId4" Type="http://schemas.openxmlformats.org/officeDocument/2006/relationships/image" Target="../media/image30.pn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hyperlink" Target="https://smallbusiness.chron.com/customeroriented-marketing-strategy-65737.html" TargetMode="External"/><Relationship Id="rId2" Type="http://schemas.openxmlformats.org/officeDocument/2006/relationships/notesSlide" Target="../notesSlides/notesSlide31.xml"/><Relationship Id="rId1" Type="http://schemas.openxmlformats.org/officeDocument/2006/relationships/slideLayout" Target="../slideLayouts/slideLayout8.xml"/><Relationship Id="rId4" Type="http://schemas.openxmlformats.org/officeDocument/2006/relationships/hyperlink" Target="https://outvio.com/blog/customer-orientation/" TargetMode="Externa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3" Type="http://schemas.openxmlformats.org/officeDocument/2006/relationships/hyperlink" Target="https://www.zendesk.com/blog/customer-oriented-support/" TargetMode="External"/><Relationship Id="rId2" Type="http://schemas.openxmlformats.org/officeDocument/2006/relationships/notesSlide" Target="../notesSlides/notesSlide33.xm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3" Type="http://schemas.openxmlformats.org/officeDocument/2006/relationships/image" Target="../media/image31.png"/><Relationship Id="rId7" Type="http://schemas.openxmlformats.org/officeDocument/2006/relationships/hyperlink" Target="https://blog.hootsuite.com/buyer-persona/" TargetMode="External"/><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hyperlink" Target="https://www.impactplus.com/blog/great-buyer-persona-examples-free-template" TargetMode="External"/><Relationship Id="rId5" Type="http://schemas.openxmlformats.org/officeDocument/2006/relationships/hyperlink" Target="https://docs.google.com/document/d/1LjXUD2T80m9abqmqQRgJva5Xds3OxLqtmEOXkTX_wpI/edit" TargetMode="External"/><Relationship Id="rId4" Type="http://schemas.openxmlformats.org/officeDocument/2006/relationships/image" Target="../media/image32.png"/></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3" Type="http://schemas.openxmlformats.org/officeDocument/2006/relationships/hyperlink" Target="https://www.robertacinus.it/en/blog/marketing/why-you-need-customer-journey-mapping-to-boost-engagement-and-conversions/" TargetMode="External"/><Relationship Id="rId2" Type="http://schemas.openxmlformats.org/officeDocument/2006/relationships/notesSlide" Target="../notesSlides/notesSlide37.xml"/><Relationship Id="rId1" Type="http://schemas.openxmlformats.org/officeDocument/2006/relationships/slideLayout" Target="../slideLayouts/slideLayout4.xml"/><Relationship Id="rId4" Type="http://schemas.openxmlformats.org/officeDocument/2006/relationships/image" Target="../media/image33.png"/></Relationships>
</file>

<file path=ppt/slides/_rels/slide38.xml.rels><?xml version="1.0" encoding="UTF-8" standalone="yes"?>
<Relationships xmlns="http://schemas.openxmlformats.org/package/2006/relationships"><Relationship Id="rId3" Type="http://schemas.openxmlformats.org/officeDocument/2006/relationships/hyperlink" Target="https://www.davechaffey.com/digital-marketing-glossary/customer-journey-map/" TargetMode="External"/><Relationship Id="rId2" Type="http://schemas.openxmlformats.org/officeDocument/2006/relationships/notesSlide" Target="../notesSlides/notesSlide38.xml"/><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41.xml"/><Relationship Id="rId1" Type="http://schemas.openxmlformats.org/officeDocument/2006/relationships/slideLayout" Target="../slideLayouts/slideLayout8.xml"/></Relationships>
</file>

<file path=ppt/slides/_rels/slide4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42.xml"/><Relationship Id="rId1" Type="http://schemas.openxmlformats.org/officeDocument/2006/relationships/slideLayout" Target="../slideLayouts/slideLayout8.xml"/><Relationship Id="rId4" Type="http://schemas.openxmlformats.org/officeDocument/2006/relationships/hyperlink" Target="https://merehead.com/blog/average-marketing-budget-different-business-areas/" TargetMode="External"/></Relationships>
</file>

<file path=ppt/slides/_rels/slide43.xml.rels><?xml version="1.0" encoding="UTF-8" standalone="yes"?>
<Relationships xmlns="http://schemas.openxmlformats.org/package/2006/relationships"><Relationship Id="rId3" Type="http://schemas.openxmlformats.org/officeDocument/2006/relationships/hyperlink" Target="https://www.theperspective.com/debates/businessandtechnology/the-perspective-on-digital-marketing/" TargetMode="External"/><Relationship Id="rId2" Type="http://schemas.openxmlformats.org/officeDocument/2006/relationships/notesSlide" Target="../notesSlides/notesSlide43.xml"/><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46.xml"/><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47.xml"/><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48.xml"/><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49.xml"/><Relationship Id="rId1" Type="http://schemas.openxmlformats.org/officeDocument/2006/relationships/slideLayout" Target="../slideLayouts/slideLayout4.xml"/><Relationship Id="rId4" Type="http://schemas.openxmlformats.org/officeDocument/2006/relationships/image" Target="../media/image41.jpeg"/></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1"/>
          <p:cNvSpPr txBox="1">
            <a:spLocks noGrp="1"/>
          </p:cNvSpPr>
          <p:nvPr>
            <p:ph type="ctrTitle"/>
          </p:nvPr>
        </p:nvSpPr>
        <p:spPr>
          <a:xfrm>
            <a:off x="600351" y="809845"/>
            <a:ext cx="7943298" cy="1884419"/>
          </a:xfrm>
          <a:prstGeom prst="rect">
            <a:avLst/>
          </a:prstGeom>
          <a:noFill/>
          <a:ln>
            <a:noFill/>
          </a:ln>
        </p:spPr>
        <p:txBody>
          <a:bodyPr spcFirstLastPara="1" wrap="square" lIns="91425" tIns="91425" rIns="91425" bIns="91425" anchor="b" anchorCtr="0">
            <a:normAutofit fontScale="90000"/>
          </a:bodyPr>
          <a:lstStyle/>
          <a:p>
            <a:pPr marL="0" lvl="0" indent="0" algn="ctr" rtl="0">
              <a:lnSpc>
                <a:spcPct val="100000"/>
              </a:lnSpc>
              <a:spcBef>
                <a:spcPts val="0"/>
              </a:spcBef>
              <a:spcAft>
                <a:spcPts val="0"/>
              </a:spcAft>
              <a:buClr>
                <a:schemeClr val="lt1"/>
              </a:buClr>
              <a:buSzPct val="80245"/>
              <a:buFont typeface="Arial"/>
              <a:buNone/>
            </a:pPr>
            <a:r>
              <a:rPr lang="fi" sz="7200"/>
              <a:t>Digitaal adverteren </a:t>
            </a:r>
            <a:endParaRPr sz="7200"/>
          </a:p>
        </p:txBody>
      </p:sp>
      <p:sp>
        <p:nvSpPr>
          <p:cNvPr id="179" name="Google Shape;179;p1"/>
          <p:cNvSpPr txBox="1">
            <a:spLocks noGrp="1"/>
          </p:cNvSpPr>
          <p:nvPr>
            <p:ph type="subTitle" idx="4294967295"/>
          </p:nvPr>
        </p:nvSpPr>
        <p:spPr>
          <a:xfrm>
            <a:off x="0" y="2833688"/>
            <a:ext cx="8521700" cy="793750"/>
          </a:xfrm>
          <a:prstGeom prst="rect">
            <a:avLst/>
          </a:prstGeom>
          <a:noFill/>
          <a:ln>
            <a:noFill/>
          </a:ln>
        </p:spPr>
        <p:txBody>
          <a:bodyPr spcFirstLastPara="1" wrap="square" lIns="91425" tIns="91425" rIns="91425" bIns="91425" anchor="t" anchorCtr="0">
            <a:normAutofit/>
          </a:bodyPr>
          <a:lstStyle/>
          <a:p>
            <a:pPr marL="457200" marR="0" lvl="0" indent="-406400" algn="ctr" rtl="0">
              <a:lnSpc>
                <a:spcPct val="100000"/>
              </a:lnSpc>
              <a:spcBef>
                <a:spcPts val="0"/>
              </a:spcBef>
              <a:spcAft>
                <a:spcPts val="0"/>
              </a:spcAft>
              <a:buClr>
                <a:schemeClr val="lt1"/>
              </a:buClr>
              <a:buSzPts val="2800"/>
              <a:buFont typeface="Arial"/>
              <a:buAutoNum type="arabicPeriod"/>
            </a:pPr>
            <a:r>
              <a:rPr lang="fi" sz="3200" b="1" i="0" u="none" strike="noStrike" cap="none">
                <a:solidFill>
                  <a:schemeClr val="lt1"/>
                </a:solidFill>
                <a:latin typeface="Arial"/>
                <a:ea typeface="Arial"/>
                <a:cs typeface="Arial"/>
                <a:sym typeface="Arial"/>
              </a:rPr>
              <a:t>Basis voor reclame</a:t>
            </a:r>
            <a:endParaRPr sz="3200" b="1" i="0" u="none" strike="noStrike" cap="none">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2"/>
          <p:cNvSpPr txBox="1">
            <a:spLocks noGrp="1"/>
          </p:cNvSpPr>
          <p:nvPr>
            <p:ph type="title"/>
          </p:nvPr>
        </p:nvSpPr>
        <p:spPr>
          <a:xfrm>
            <a:off x="628650" y="-59984"/>
            <a:ext cx="7886700" cy="994172"/>
          </a:xfrm>
          <a:prstGeom prst="rect">
            <a:avLst/>
          </a:prstGeom>
          <a:noFill/>
          <a:ln>
            <a:noFill/>
          </a:ln>
        </p:spPr>
        <p:txBody>
          <a:bodyPr spcFirstLastPara="1" wrap="square" lIns="91425" tIns="91425" rIns="91425" bIns="91425" anchor="b" anchorCtr="0">
            <a:normAutofit/>
          </a:bodyPr>
          <a:lstStyle/>
          <a:p>
            <a:pPr marL="0" lvl="0" indent="0" algn="ctr" rtl="0">
              <a:lnSpc>
                <a:spcPct val="100000"/>
              </a:lnSpc>
              <a:spcBef>
                <a:spcPts val="0"/>
              </a:spcBef>
              <a:spcAft>
                <a:spcPts val="0"/>
              </a:spcAft>
              <a:buClr>
                <a:srgbClr val="161249"/>
              </a:buClr>
              <a:buSzPts val="4200"/>
              <a:buFont typeface="Arial"/>
              <a:buNone/>
            </a:pPr>
            <a:r>
              <a:rPr lang="fi" sz="3600"/>
              <a:t>Leerdoelen</a:t>
            </a:r>
            <a:endParaRPr sz="3600"/>
          </a:p>
        </p:txBody>
      </p:sp>
      <p:sp>
        <p:nvSpPr>
          <p:cNvPr id="185" name="Google Shape;185;p2"/>
          <p:cNvSpPr txBox="1">
            <a:spLocks noGrp="1"/>
          </p:cNvSpPr>
          <p:nvPr>
            <p:ph type="body" idx="1"/>
          </p:nvPr>
        </p:nvSpPr>
        <p:spPr>
          <a:xfrm>
            <a:off x="628650" y="1251524"/>
            <a:ext cx="7886700" cy="2905898"/>
          </a:xfrm>
          <a:prstGeom prst="rect">
            <a:avLst/>
          </a:prstGeom>
          <a:noFill/>
          <a:ln>
            <a:noFill/>
          </a:ln>
        </p:spPr>
        <p:txBody>
          <a:bodyPr spcFirstLastPara="1" wrap="square" lIns="91425" tIns="91425" rIns="91425" bIns="91425" anchor="ctr" anchorCtr="0">
            <a:normAutofit fontScale="85000" lnSpcReduction="10000"/>
          </a:bodyPr>
          <a:lstStyle/>
          <a:p>
            <a:pPr marL="0" lvl="0" indent="0" algn="l" rtl="0">
              <a:lnSpc>
                <a:spcPct val="115000"/>
              </a:lnSpc>
              <a:spcBef>
                <a:spcPts val="0"/>
              </a:spcBef>
              <a:spcAft>
                <a:spcPts val="0"/>
              </a:spcAft>
              <a:buClr>
                <a:srgbClr val="161249"/>
              </a:buClr>
              <a:buSzPct val="96774"/>
              <a:buNone/>
            </a:pPr>
            <a:r>
              <a:rPr lang="fi" sz="2400" b="1" dirty="0"/>
              <a:t>De student is in staat om</a:t>
            </a:r>
            <a:endParaRPr sz="2400" b="1" dirty="0"/>
          </a:p>
          <a:p>
            <a:pPr marL="457200" lvl="0" indent="-295275" algn="l" rtl="0">
              <a:lnSpc>
                <a:spcPct val="115000"/>
              </a:lnSpc>
              <a:spcBef>
                <a:spcPts val="1200"/>
              </a:spcBef>
              <a:spcAft>
                <a:spcPts val="0"/>
              </a:spcAft>
              <a:buClr>
                <a:srgbClr val="F39200"/>
              </a:buClr>
              <a:buSzPct val="150000"/>
              <a:buFont typeface="Arial"/>
              <a:buChar char="•"/>
            </a:pPr>
            <a:r>
              <a:rPr lang="fi" sz="2400" dirty="0"/>
              <a:t>Kenmerken en elementen van moderne reclame te beschrijven</a:t>
            </a:r>
            <a:endParaRPr sz="2400" dirty="0"/>
          </a:p>
          <a:p>
            <a:pPr marL="457200" lvl="0" indent="-295275" algn="l" rtl="0">
              <a:lnSpc>
                <a:spcPct val="115000"/>
              </a:lnSpc>
              <a:spcBef>
                <a:spcPts val="0"/>
              </a:spcBef>
              <a:spcAft>
                <a:spcPts val="0"/>
              </a:spcAft>
              <a:buClr>
                <a:srgbClr val="F39200"/>
              </a:buClr>
              <a:buSzPct val="150000"/>
              <a:buFont typeface="Arial"/>
              <a:buChar char="•"/>
            </a:pPr>
            <a:r>
              <a:rPr lang="fi" sz="2400" dirty="0"/>
              <a:t>Kenmerken en voordelen van digitale reclame uit te leggen</a:t>
            </a:r>
          </a:p>
          <a:p>
            <a:pPr marL="457200" lvl="0" indent="-295275" algn="l" rtl="0">
              <a:lnSpc>
                <a:spcPct val="115000"/>
              </a:lnSpc>
              <a:spcBef>
                <a:spcPts val="0"/>
              </a:spcBef>
              <a:spcAft>
                <a:spcPts val="0"/>
              </a:spcAft>
              <a:buClr>
                <a:srgbClr val="F39200"/>
              </a:buClr>
              <a:buSzPct val="150000"/>
              <a:buFont typeface="Arial"/>
              <a:buChar char="•"/>
            </a:pPr>
            <a:r>
              <a:rPr lang="fi" sz="2400" dirty="0"/>
              <a:t>Het model van de verkooptrechter te begrijpen en toe te passen</a:t>
            </a:r>
            <a:endParaRPr sz="2400" dirty="0"/>
          </a:p>
          <a:p>
            <a:pPr marL="457200" lvl="0" indent="-295275" algn="l" rtl="0">
              <a:lnSpc>
                <a:spcPct val="115000"/>
              </a:lnSpc>
              <a:spcBef>
                <a:spcPts val="0"/>
              </a:spcBef>
              <a:spcAft>
                <a:spcPts val="0"/>
              </a:spcAft>
              <a:buClr>
                <a:srgbClr val="F39200"/>
              </a:buClr>
              <a:buSzPct val="150000"/>
              <a:buFont typeface="Arial"/>
              <a:buChar char="•"/>
            </a:pPr>
            <a:r>
              <a:rPr lang="fi" sz="2400" dirty="0"/>
              <a:t>Doelgroepen te bepalen </a:t>
            </a:r>
            <a:endParaRPr sz="2400" dirty="0"/>
          </a:p>
          <a:p>
            <a:pPr marL="457200" lvl="0" indent="-295275" algn="l" rtl="0">
              <a:lnSpc>
                <a:spcPct val="115000"/>
              </a:lnSpc>
              <a:spcBef>
                <a:spcPts val="0"/>
              </a:spcBef>
              <a:spcAft>
                <a:spcPts val="0"/>
              </a:spcAft>
              <a:buClr>
                <a:srgbClr val="F39200"/>
              </a:buClr>
              <a:buSzPct val="150000"/>
              <a:buFont typeface="Arial"/>
              <a:buChar char="•"/>
            </a:pPr>
            <a:r>
              <a:rPr lang="fi" sz="2400" dirty="0"/>
              <a:t>Creëert marketingboodschappen met impact </a:t>
            </a:r>
            <a:endParaRPr sz="2400" dirty="0"/>
          </a:p>
          <a:p>
            <a:pPr marL="457200" lvl="0" indent="-295275" algn="l" rtl="0">
              <a:lnSpc>
                <a:spcPct val="115000"/>
              </a:lnSpc>
              <a:spcBef>
                <a:spcPts val="0"/>
              </a:spcBef>
              <a:spcAft>
                <a:spcPts val="0"/>
              </a:spcAft>
              <a:buClr>
                <a:srgbClr val="F39200"/>
              </a:buClr>
              <a:buSzPct val="150000"/>
              <a:buFont typeface="Arial"/>
              <a:buChar char="•"/>
            </a:pPr>
            <a:r>
              <a:rPr lang="fi" sz="2400" dirty="0"/>
              <a:t>De meest essentiële digitale media en </a:t>
            </a:r>
            <a:r>
              <a:rPr lang="fi" dirty="0"/>
              <a:t>kanalen</a:t>
            </a:r>
            <a:r>
              <a:rPr lang="fi" sz="2400" dirty="0"/>
              <a:t> te identificeren en te beschrijven </a:t>
            </a:r>
            <a:endParaRPr dirty="0"/>
          </a:p>
          <a:p>
            <a:pPr marL="457200" lvl="0" indent="-228599" algn="l" rtl="0">
              <a:lnSpc>
                <a:spcPct val="115000"/>
              </a:lnSpc>
              <a:spcBef>
                <a:spcPts val="0"/>
              </a:spcBef>
              <a:spcAft>
                <a:spcPts val="0"/>
              </a:spcAft>
              <a:buClr>
                <a:srgbClr val="161249"/>
              </a:buClr>
              <a:buSzPct val="100000"/>
              <a:buNone/>
            </a:pPr>
            <a:endParaRPr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89"/>
        <p:cNvGrpSpPr/>
        <p:nvPr/>
      </p:nvGrpSpPr>
      <p:grpSpPr>
        <a:xfrm>
          <a:off x="0" y="0"/>
          <a:ext cx="0" cy="0"/>
          <a:chOff x="0" y="0"/>
          <a:chExt cx="0" cy="0"/>
        </a:xfrm>
      </p:grpSpPr>
      <p:sp>
        <p:nvSpPr>
          <p:cNvPr id="190" name="Google Shape;190;p3"/>
          <p:cNvSpPr txBox="1">
            <a:spLocks noGrp="1"/>
          </p:cNvSpPr>
          <p:nvPr>
            <p:ph type="title"/>
          </p:nvPr>
        </p:nvSpPr>
        <p:spPr>
          <a:xfrm>
            <a:off x="302150" y="1361910"/>
            <a:ext cx="3208294" cy="1383456"/>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lt1"/>
              </a:buClr>
              <a:buSzPts val="3600"/>
              <a:buFont typeface="Arial"/>
              <a:buNone/>
            </a:pPr>
            <a:r>
              <a:rPr lang="fi" sz="3600" dirty="0"/>
              <a:t>Onderwerpen</a:t>
            </a:r>
            <a:endParaRPr sz="3600" dirty="0"/>
          </a:p>
        </p:txBody>
      </p:sp>
      <p:sp>
        <p:nvSpPr>
          <p:cNvPr id="191" name="Google Shape;191;p3"/>
          <p:cNvSpPr txBox="1">
            <a:spLocks noGrp="1"/>
          </p:cNvSpPr>
          <p:nvPr>
            <p:ph type="body" idx="1"/>
          </p:nvPr>
        </p:nvSpPr>
        <p:spPr>
          <a:xfrm>
            <a:off x="3983426" y="682899"/>
            <a:ext cx="4606283" cy="2316019"/>
          </a:xfrm>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Clr>
                <a:schemeClr val="lt1"/>
              </a:buClr>
              <a:buSzPts val="3000"/>
              <a:buFont typeface="Arial"/>
              <a:buChar char="•"/>
            </a:pPr>
            <a:r>
              <a:rPr lang="fi" sz="2000" b="0" i="0" u="none" strike="noStrike">
                <a:latin typeface="Arial"/>
                <a:ea typeface="Arial"/>
                <a:cs typeface="Arial"/>
                <a:sym typeface="Arial"/>
              </a:rPr>
              <a:t>Digitaal adverteren</a:t>
            </a:r>
            <a:endParaRPr sz="2000" b="0" i="0" u="none" strike="noStrike">
              <a:latin typeface="Arial"/>
              <a:ea typeface="Arial"/>
              <a:cs typeface="Arial"/>
              <a:sym typeface="Arial"/>
            </a:endParaRPr>
          </a:p>
          <a:p>
            <a:pPr marL="342900" marR="0" lvl="0" indent="-342900" algn="l" rtl="0">
              <a:lnSpc>
                <a:spcPct val="100000"/>
              </a:lnSpc>
              <a:spcBef>
                <a:spcPts val="0"/>
              </a:spcBef>
              <a:spcAft>
                <a:spcPts val="0"/>
              </a:spcAft>
              <a:buClr>
                <a:schemeClr val="lt1"/>
              </a:buClr>
              <a:buSzPts val="3000"/>
              <a:buFont typeface="Arial"/>
              <a:buChar char="•"/>
            </a:pPr>
            <a:r>
              <a:rPr lang="fi" sz="2000" b="0" i="0" u="none" strike="noStrike">
                <a:latin typeface="Arial"/>
                <a:ea typeface="Arial"/>
                <a:cs typeface="Arial"/>
                <a:sym typeface="Arial"/>
              </a:rPr>
              <a:t>Kenmerken van moderne reclame</a:t>
            </a:r>
            <a:endParaRPr sz="2000" b="0" i="0" u="none" strike="noStrike">
              <a:latin typeface="Arial"/>
              <a:ea typeface="Arial"/>
              <a:cs typeface="Arial"/>
              <a:sym typeface="Arial"/>
            </a:endParaRPr>
          </a:p>
          <a:p>
            <a:pPr marL="342900" marR="0" lvl="0" indent="-342900" algn="l" rtl="0">
              <a:lnSpc>
                <a:spcPct val="100000"/>
              </a:lnSpc>
              <a:spcBef>
                <a:spcPts val="0"/>
              </a:spcBef>
              <a:spcAft>
                <a:spcPts val="0"/>
              </a:spcAft>
              <a:buClr>
                <a:schemeClr val="lt1"/>
              </a:buClr>
              <a:buSzPts val="3000"/>
              <a:buFont typeface="Arial"/>
              <a:buChar char="•"/>
            </a:pPr>
            <a:r>
              <a:rPr lang="fi" sz="2000" b="0" i="0" u="none" strike="noStrike">
                <a:latin typeface="Arial"/>
                <a:ea typeface="Arial"/>
                <a:cs typeface="Arial"/>
                <a:sym typeface="Arial"/>
              </a:rPr>
              <a:t>De boodschap is essentieel </a:t>
            </a:r>
            <a:endParaRPr sz="2000" b="0" i="0" u="none" strike="noStrike">
              <a:latin typeface="Arial"/>
              <a:ea typeface="Arial"/>
              <a:cs typeface="Arial"/>
              <a:sym typeface="Arial"/>
            </a:endParaRPr>
          </a:p>
          <a:p>
            <a:pPr marL="342900" marR="0" lvl="0" indent="-342900" algn="l" rtl="0">
              <a:lnSpc>
                <a:spcPct val="100000"/>
              </a:lnSpc>
              <a:spcBef>
                <a:spcPts val="0"/>
              </a:spcBef>
              <a:spcAft>
                <a:spcPts val="0"/>
              </a:spcAft>
              <a:buClr>
                <a:schemeClr val="lt1"/>
              </a:buClr>
              <a:buSzPts val="3000"/>
              <a:buFont typeface="Arial"/>
              <a:buChar char="•"/>
            </a:pPr>
            <a:r>
              <a:rPr lang="fi" sz="2000" b="0" i="0" u="none" strike="noStrike">
                <a:latin typeface="Arial"/>
                <a:ea typeface="Arial"/>
                <a:cs typeface="Arial"/>
                <a:sym typeface="Arial"/>
              </a:rPr>
              <a:t>Klantgerichte marketing en reclame</a:t>
            </a:r>
            <a:endParaRPr sz="2000" b="0" i="0" u="none" strike="noStrike">
              <a:latin typeface="Arial"/>
              <a:ea typeface="Arial"/>
              <a:cs typeface="Arial"/>
              <a:sym typeface="Arial"/>
            </a:endParaRPr>
          </a:p>
          <a:p>
            <a:pPr marL="342900" marR="0" lvl="0" indent="-342900" algn="l" rtl="0">
              <a:lnSpc>
                <a:spcPct val="100000"/>
              </a:lnSpc>
              <a:spcBef>
                <a:spcPts val="0"/>
              </a:spcBef>
              <a:spcAft>
                <a:spcPts val="0"/>
              </a:spcAft>
              <a:buClr>
                <a:schemeClr val="lt1"/>
              </a:buClr>
              <a:buSzPts val="3000"/>
              <a:buFont typeface="Arial"/>
              <a:buChar char="•"/>
            </a:pPr>
            <a:r>
              <a:rPr lang="fi" sz="2000" b="0" i="0" u="none" strike="noStrike">
                <a:latin typeface="Arial"/>
                <a:ea typeface="Arial"/>
                <a:cs typeface="Arial"/>
                <a:sym typeface="Arial"/>
              </a:rPr>
              <a:t>Trends en vooruitzichten</a:t>
            </a:r>
            <a:endParaRPr sz="2000" b="0" i="0" u="none" strike="noStrike">
              <a:latin typeface="Arial"/>
              <a:ea typeface="Arial"/>
              <a:cs typeface="Arial"/>
              <a:sym typeface="Arial"/>
            </a:endParaRPr>
          </a:p>
          <a:p>
            <a:pPr marL="342900" marR="0" lvl="0" indent="-342900" algn="l" rtl="0">
              <a:lnSpc>
                <a:spcPct val="100000"/>
              </a:lnSpc>
              <a:spcBef>
                <a:spcPts val="0"/>
              </a:spcBef>
              <a:spcAft>
                <a:spcPts val="0"/>
              </a:spcAft>
              <a:buClr>
                <a:schemeClr val="lt1"/>
              </a:buClr>
              <a:buSzPts val="3000"/>
              <a:buFont typeface="Arial"/>
              <a:buChar char="•"/>
            </a:pPr>
            <a:r>
              <a:rPr lang="fi" sz="2000" b="0" i="0" u="none" strike="noStrike">
                <a:latin typeface="Arial"/>
                <a:ea typeface="Arial"/>
                <a:cs typeface="Arial"/>
                <a:sym typeface="Arial"/>
              </a:rPr>
              <a:t>Belangrijkste vormen van digitale reclame</a:t>
            </a:r>
            <a:endParaRPr sz="2000" b="0" i="0" u="none" strike="noStrike">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4"/>
          <p:cNvSpPr txBox="1">
            <a:spLocks noGrp="1"/>
          </p:cNvSpPr>
          <p:nvPr>
            <p:ph type="title" idx="4294967295"/>
          </p:nvPr>
        </p:nvSpPr>
        <p:spPr>
          <a:xfrm>
            <a:off x="197399" y="1195883"/>
            <a:ext cx="4760913" cy="2990850"/>
          </a:xfrm>
          <a:prstGeom prst="rect">
            <a:avLst/>
          </a:prstGeom>
          <a:noFill/>
          <a:ln>
            <a:noFill/>
          </a:ln>
        </p:spPr>
        <p:txBody>
          <a:bodyPr spcFirstLastPara="1" wrap="square" lIns="91425" tIns="91425" rIns="91425" bIns="91425" anchor="ctr" anchorCtr="0">
            <a:normAutofit fontScale="90000"/>
          </a:bodyPr>
          <a:lstStyle/>
          <a:p>
            <a:pPr marL="457200" lvl="0" indent="-327342" algn="l" rtl="0">
              <a:lnSpc>
                <a:spcPct val="100000"/>
              </a:lnSpc>
              <a:spcBef>
                <a:spcPts val="0"/>
              </a:spcBef>
              <a:spcAft>
                <a:spcPts val="0"/>
              </a:spcAft>
              <a:buClr>
                <a:srgbClr val="F39200"/>
              </a:buClr>
              <a:buSzPct val="150000"/>
              <a:buFont typeface="Arial"/>
              <a:buChar char="•"/>
            </a:pPr>
            <a:r>
              <a:rPr lang="fi" sz="1800" b="0">
                <a:highlight>
                  <a:srgbClr val="FFFFFF"/>
                </a:highlight>
              </a:rPr>
              <a:t>Verwijst naar marketing via online kanalen, zoals websites, mobiele telefoons en sociale media.</a:t>
            </a:r>
            <a:endParaRPr sz="1800" b="0">
              <a:highlight>
                <a:srgbClr val="FFFFFF"/>
              </a:highlight>
            </a:endParaRPr>
          </a:p>
          <a:p>
            <a:pPr marL="742950" lvl="0" indent="-131444" algn="l" rtl="0">
              <a:lnSpc>
                <a:spcPct val="100000"/>
              </a:lnSpc>
              <a:spcBef>
                <a:spcPts val="0"/>
              </a:spcBef>
              <a:spcAft>
                <a:spcPts val="0"/>
              </a:spcAft>
              <a:buClr>
                <a:srgbClr val="F39200"/>
              </a:buClr>
              <a:buSzPct val="150000"/>
              <a:buFont typeface="Arial"/>
              <a:buNone/>
            </a:pPr>
            <a:endParaRPr sz="1800" b="0">
              <a:highlight>
                <a:srgbClr val="FFFFFF"/>
              </a:highlight>
            </a:endParaRPr>
          </a:p>
          <a:p>
            <a:pPr marL="457200" lvl="0" indent="-327342" algn="l" rtl="0">
              <a:lnSpc>
                <a:spcPct val="100000"/>
              </a:lnSpc>
              <a:spcBef>
                <a:spcPts val="0"/>
              </a:spcBef>
              <a:spcAft>
                <a:spcPts val="0"/>
              </a:spcAft>
              <a:buClr>
                <a:srgbClr val="F39200"/>
              </a:buClr>
              <a:buSzPct val="150000"/>
              <a:buFont typeface="Arial"/>
              <a:buChar char="•"/>
            </a:pPr>
            <a:r>
              <a:rPr lang="fi" sz="1800" b="0">
                <a:highlight>
                  <a:srgbClr val="FFFFFF"/>
                </a:highlight>
              </a:rPr>
              <a:t>Omvat verschillende mediaformaten en bestaat uit tekst, afbeeldingen, audio en video. </a:t>
            </a:r>
            <a:endParaRPr sz="1800" b="0">
              <a:highlight>
                <a:srgbClr val="FFFFFF"/>
              </a:highlight>
            </a:endParaRPr>
          </a:p>
          <a:p>
            <a:pPr marL="742950" lvl="0" indent="-131444" algn="l" rtl="0">
              <a:lnSpc>
                <a:spcPct val="100000"/>
              </a:lnSpc>
              <a:spcBef>
                <a:spcPts val="0"/>
              </a:spcBef>
              <a:spcAft>
                <a:spcPts val="0"/>
              </a:spcAft>
              <a:buClr>
                <a:srgbClr val="F39200"/>
              </a:buClr>
              <a:buSzPct val="150000"/>
              <a:buFont typeface="Arial"/>
              <a:buNone/>
            </a:pPr>
            <a:endParaRPr sz="1800" b="0">
              <a:highlight>
                <a:srgbClr val="FFFFFF"/>
              </a:highlight>
            </a:endParaRPr>
          </a:p>
          <a:p>
            <a:pPr marL="457200" lvl="0" indent="-327342" algn="l" rtl="0">
              <a:lnSpc>
                <a:spcPct val="100000"/>
              </a:lnSpc>
              <a:spcBef>
                <a:spcPts val="0"/>
              </a:spcBef>
              <a:spcAft>
                <a:spcPts val="0"/>
              </a:spcAft>
              <a:buClr>
                <a:srgbClr val="F39200"/>
              </a:buClr>
              <a:buSzPct val="150000"/>
              <a:buFont typeface="Arial"/>
              <a:buChar char="•"/>
            </a:pPr>
            <a:r>
              <a:rPr lang="fi" sz="1800" b="0">
                <a:highlight>
                  <a:srgbClr val="FFFFFF"/>
                </a:highlight>
              </a:rPr>
              <a:t>Helpt vergelijkbare doelen te bereiken als traditionele reclame (bewustwording vergroten, verkoop stimuleren, herhalingsaankopen stimuleren, merkbekendheid vergroten)</a:t>
            </a:r>
            <a:endParaRPr sz="4800" b="0"/>
          </a:p>
        </p:txBody>
      </p:sp>
      <p:sp>
        <p:nvSpPr>
          <p:cNvPr id="197" name="Google Shape;197;p4"/>
          <p:cNvSpPr txBox="1"/>
          <p:nvPr/>
        </p:nvSpPr>
        <p:spPr>
          <a:xfrm>
            <a:off x="506675" y="291341"/>
            <a:ext cx="4744200" cy="7389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chemeClr val="dk1"/>
              </a:buClr>
              <a:buSzPts val="1100"/>
              <a:buFont typeface="Arial"/>
              <a:buNone/>
            </a:pPr>
            <a:r>
              <a:rPr lang="fi" sz="3600" b="1" i="0" u="none" strike="noStrike" cap="none">
                <a:solidFill>
                  <a:srgbClr val="161249"/>
                </a:solidFill>
                <a:highlight>
                  <a:schemeClr val="lt1"/>
                </a:highlight>
                <a:latin typeface="Arial"/>
                <a:ea typeface="Arial"/>
                <a:cs typeface="Arial"/>
                <a:sym typeface="Arial"/>
              </a:rPr>
              <a:t>Digitale reclame?</a:t>
            </a:r>
            <a:endParaRPr sz="3600" b="1" i="0" u="none" strike="noStrike" cap="none">
              <a:solidFill>
                <a:srgbClr val="161249"/>
              </a:solidFill>
              <a:latin typeface="Arial"/>
              <a:ea typeface="Arial"/>
              <a:cs typeface="Arial"/>
              <a:sym typeface="Arial"/>
            </a:endParaRPr>
          </a:p>
        </p:txBody>
      </p:sp>
      <p:pic>
        <p:nvPicPr>
          <p:cNvPr id="198" name="Google Shape;198;p4"/>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250875" y="1459400"/>
            <a:ext cx="3695726" cy="2463817"/>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02"/>
        <p:cNvGrpSpPr/>
        <p:nvPr/>
      </p:nvGrpSpPr>
      <p:grpSpPr>
        <a:xfrm>
          <a:off x="0" y="0"/>
          <a:ext cx="0" cy="0"/>
          <a:chOff x="0" y="0"/>
          <a:chExt cx="0" cy="0"/>
        </a:xfrm>
      </p:grpSpPr>
      <p:sp>
        <p:nvSpPr>
          <p:cNvPr id="203" name="Google Shape;203;p5"/>
          <p:cNvSpPr txBox="1">
            <a:spLocks noGrp="1"/>
          </p:cNvSpPr>
          <p:nvPr>
            <p:ph type="body" idx="1"/>
          </p:nvPr>
        </p:nvSpPr>
        <p:spPr>
          <a:xfrm>
            <a:off x="840583" y="312995"/>
            <a:ext cx="6614054" cy="87818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fi" sz="2800"/>
              <a:t>Activiteit in de klas</a:t>
            </a:r>
            <a:endParaRPr/>
          </a:p>
          <a:p>
            <a:pPr marL="0" lvl="0" indent="0" algn="l" rtl="0">
              <a:lnSpc>
                <a:spcPct val="90000"/>
              </a:lnSpc>
              <a:spcBef>
                <a:spcPts val="750"/>
              </a:spcBef>
              <a:spcAft>
                <a:spcPts val="0"/>
              </a:spcAft>
              <a:buClr>
                <a:schemeClr val="lt1"/>
              </a:buClr>
              <a:buSzPts val="2800"/>
              <a:buNone/>
            </a:pPr>
            <a:endParaRPr sz="2800"/>
          </a:p>
        </p:txBody>
      </p:sp>
      <p:sp>
        <p:nvSpPr>
          <p:cNvPr id="204" name="Google Shape;204;p5"/>
          <p:cNvSpPr txBox="1">
            <a:spLocks noGrp="1"/>
          </p:cNvSpPr>
          <p:nvPr>
            <p:ph type="body" idx="2"/>
          </p:nvPr>
        </p:nvSpPr>
        <p:spPr>
          <a:xfrm>
            <a:off x="840583" y="830477"/>
            <a:ext cx="6614054" cy="2836283"/>
          </a:xfrm>
          <a:prstGeom prst="rect">
            <a:avLst/>
          </a:prstGeom>
          <a:noFill/>
          <a:ln>
            <a:noFill/>
          </a:ln>
        </p:spPr>
        <p:txBody>
          <a:bodyPr spcFirstLastPara="1" wrap="square" lIns="0" tIns="0" rIns="0" bIns="0" anchor="t" anchorCtr="0">
            <a:noAutofit/>
          </a:bodyPr>
          <a:lstStyle/>
          <a:p>
            <a:pPr marL="0" lvl="0" indent="0" algn="l" rtl="0">
              <a:lnSpc>
                <a:spcPct val="115000"/>
              </a:lnSpc>
              <a:spcBef>
                <a:spcPts val="0"/>
              </a:spcBef>
              <a:spcAft>
                <a:spcPts val="0"/>
              </a:spcAft>
              <a:buClr>
                <a:srgbClr val="F39200"/>
              </a:buClr>
              <a:buSzPts val="1800"/>
              <a:buNone/>
            </a:pPr>
            <a:r>
              <a:rPr lang="fi" sz="1800">
                <a:solidFill>
                  <a:srgbClr val="F39200"/>
                </a:solidFill>
              </a:rPr>
              <a:t>Kan individueel of met z'n tweeën worden gedaan.</a:t>
            </a:r>
            <a:endParaRPr/>
          </a:p>
          <a:p>
            <a:pPr marL="0" lvl="0" indent="0" algn="l" rtl="0">
              <a:lnSpc>
                <a:spcPct val="115000"/>
              </a:lnSpc>
              <a:spcBef>
                <a:spcPts val="1200"/>
              </a:spcBef>
              <a:spcAft>
                <a:spcPts val="0"/>
              </a:spcAft>
              <a:buClr>
                <a:srgbClr val="F39200"/>
              </a:buClr>
              <a:buSzPts val="1800"/>
              <a:buNone/>
            </a:pPr>
            <a:r>
              <a:rPr lang="fi" sz="1800">
                <a:solidFill>
                  <a:srgbClr val="F39200"/>
                </a:solidFill>
              </a:rPr>
              <a:t>Doel: </a:t>
            </a:r>
            <a:r>
              <a:rPr lang="fi" sz="1800"/>
              <a:t>studenten bewust maken van het brede scala aan digitale reclame waarmee we dagelijks te maken hebben, en zich oriënteren op de media en kanalen.</a:t>
            </a:r>
            <a:endParaRPr/>
          </a:p>
          <a:p>
            <a:pPr marL="457200" lvl="0" indent="-342900" algn="l" rtl="0">
              <a:lnSpc>
                <a:spcPct val="115000"/>
              </a:lnSpc>
              <a:spcBef>
                <a:spcPts val="1200"/>
              </a:spcBef>
              <a:spcAft>
                <a:spcPts val="0"/>
              </a:spcAft>
              <a:buClr>
                <a:srgbClr val="F39200"/>
              </a:buClr>
              <a:buSzPts val="1800"/>
              <a:buAutoNum type="arabicPeriod"/>
            </a:pPr>
            <a:r>
              <a:rPr lang="fi" sz="1800"/>
              <a:t>Welke soorten digitale reclame zie je dagelijks? Zoek op verschillende sites en media (10 minuten). Noem 3 voorbeelden en plak ze op een ppt-slide. </a:t>
            </a:r>
            <a:endParaRPr/>
          </a:p>
          <a:p>
            <a:pPr marL="457200" lvl="0" indent="-342900" algn="l" rtl="0">
              <a:lnSpc>
                <a:spcPct val="115000"/>
              </a:lnSpc>
              <a:spcBef>
                <a:spcPts val="0"/>
              </a:spcBef>
              <a:spcAft>
                <a:spcPts val="0"/>
              </a:spcAft>
              <a:buClr>
                <a:srgbClr val="F39200"/>
              </a:buClr>
              <a:buSzPts val="1800"/>
              <a:buAutoNum type="arabicPeriod"/>
            </a:pPr>
            <a:r>
              <a:rPr lang="fi" sz="1800"/>
              <a:t>Waarin verschillen ze? Wat lijkt hun doel te zijn?</a:t>
            </a:r>
            <a:endParaRPr/>
          </a:p>
          <a:p>
            <a:pPr marL="457200" lvl="0" indent="-342900" algn="l" rtl="0">
              <a:lnSpc>
                <a:spcPct val="115000"/>
              </a:lnSpc>
              <a:spcBef>
                <a:spcPts val="0"/>
              </a:spcBef>
              <a:spcAft>
                <a:spcPts val="0"/>
              </a:spcAft>
              <a:buClr>
                <a:srgbClr val="F39200"/>
              </a:buClr>
              <a:buSzPts val="1800"/>
              <a:buAutoNum type="arabicPeriod"/>
            </a:pPr>
            <a:r>
              <a:rPr lang="fi" sz="1800"/>
              <a:t>Presenteer aan de groep.</a:t>
            </a:r>
            <a:endParaRPr/>
          </a:p>
          <a:p>
            <a:pPr marL="0" lvl="0" indent="0" algn="l" rtl="0">
              <a:lnSpc>
                <a:spcPct val="115000"/>
              </a:lnSpc>
              <a:spcBef>
                <a:spcPts val="1200"/>
              </a:spcBef>
              <a:spcAft>
                <a:spcPts val="0"/>
              </a:spcAft>
              <a:buClr>
                <a:schemeClr val="lt1"/>
              </a:buClr>
              <a:buSzPts val="1800"/>
              <a:buNone/>
            </a:pPr>
            <a:endParaRPr/>
          </a:p>
          <a:p>
            <a:pPr marL="0" lvl="0" indent="0" algn="l" rtl="0">
              <a:lnSpc>
                <a:spcPct val="108000"/>
              </a:lnSpc>
              <a:spcBef>
                <a:spcPts val="1200"/>
              </a:spcBef>
              <a:spcAft>
                <a:spcPts val="0"/>
              </a:spcAft>
              <a:buClr>
                <a:schemeClr val="lt1"/>
              </a:buClr>
              <a:buSzPts val="1500"/>
              <a:buNone/>
            </a:pP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09" name="Google Shape;209;p6"/>
          <p:cNvSpPr txBox="1">
            <a:spLocks noGrp="1"/>
          </p:cNvSpPr>
          <p:nvPr>
            <p:ph type="title"/>
          </p:nvPr>
        </p:nvSpPr>
        <p:spPr>
          <a:xfrm>
            <a:off x="628650" y="-63375"/>
            <a:ext cx="7886700" cy="994172"/>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Clr>
                <a:srgbClr val="161249"/>
              </a:buClr>
              <a:buSzPts val="990"/>
              <a:buFont typeface="Arial"/>
              <a:buNone/>
            </a:pPr>
            <a:r>
              <a:rPr lang="fi" sz="3620"/>
              <a:t>Speciaal voor digitale reclame</a:t>
            </a:r>
            <a:endParaRPr sz="3620"/>
          </a:p>
        </p:txBody>
      </p:sp>
      <p:sp>
        <p:nvSpPr>
          <p:cNvPr id="210" name="Google Shape;210;p6"/>
          <p:cNvSpPr txBox="1">
            <a:spLocks noGrp="1"/>
          </p:cNvSpPr>
          <p:nvPr>
            <p:ph type="body" idx="1"/>
          </p:nvPr>
        </p:nvSpPr>
        <p:spPr>
          <a:xfrm>
            <a:off x="628650" y="930797"/>
            <a:ext cx="7886700" cy="3550668"/>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rgbClr val="F39200"/>
              </a:buClr>
              <a:buSzPts val="1200"/>
              <a:buNone/>
            </a:pPr>
            <a:r>
              <a:rPr lang="fi" sz="2000" b="1">
                <a:solidFill>
                  <a:srgbClr val="F39200"/>
                </a:solidFill>
              </a:rPr>
              <a:t>Flexibiliteit</a:t>
            </a:r>
            <a:endParaRPr sz="2000" b="1">
              <a:solidFill>
                <a:srgbClr val="F39200"/>
              </a:solidFill>
            </a:endParaRPr>
          </a:p>
          <a:p>
            <a:pPr marL="457200" lvl="0" indent="-323850" algn="l" rtl="0">
              <a:lnSpc>
                <a:spcPct val="115000"/>
              </a:lnSpc>
              <a:spcBef>
                <a:spcPts val="1200"/>
              </a:spcBef>
              <a:spcAft>
                <a:spcPts val="0"/>
              </a:spcAft>
              <a:buClr>
                <a:srgbClr val="F39200"/>
              </a:buClr>
              <a:buSzPts val="2100"/>
              <a:buFont typeface="Arial"/>
              <a:buChar char="•"/>
            </a:pPr>
            <a:r>
              <a:rPr lang="fi" sz="1400"/>
              <a:t>Het maken van advertenties is technisch eenvoudig en advertenties worden vrijwel onmiddellijk weergegeven </a:t>
            </a:r>
            <a:endParaRPr sz="1400"/>
          </a:p>
          <a:p>
            <a:pPr marL="457200" lvl="0" indent="-323850" algn="l" rtl="0">
              <a:lnSpc>
                <a:spcPct val="115000"/>
              </a:lnSpc>
              <a:spcBef>
                <a:spcPts val="0"/>
              </a:spcBef>
              <a:spcAft>
                <a:spcPts val="0"/>
              </a:spcAft>
              <a:buClr>
                <a:srgbClr val="F39200"/>
              </a:buClr>
              <a:buSzPts val="2100"/>
              <a:buFont typeface="Arial"/>
              <a:buChar char="•"/>
            </a:pPr>
            <a:r>
              <a:rPr lang="fi" sz="1400"/>
              <a:t>Advertentie-elementen en inhoud kunnen op elk moment worden gewijzigd en aangepast terwijl de campagne live is </a:t>
            </a:r>
            <a:endParaRPr sz="1400"/>
          </a:p>
          <a:p>
            <a:pPr marL="457200" lvl="0" indent="-323850" algn="l" rtl="0">
              <a:lnSpc>
                <a:spcPct val="115000"/>
              </a:lnSpc>
              <a:spcBef>
                <a:spcPts val="0"/>
              </a:spcBef>
              <a:spcAft>
                <a:spcPts val="0"/>
              </a:spcAft>
              <a:buClr>
                <a:srgbClr val="F39200"/>
              </a:buClr>
              <a:buSzPts val="2100"/>
              <a:buFont typeface="Arial"/>
              <a:buChar char="•"/>
            </a:pPr>
            <a:r>
              <a:rPr lang="fi" sz="1400"/>
              <a:t>Campagnes kunnen worden aangepast op basis van hoe ze presteren.</a:t>
            </a:r>
            <a:endParaRPr sz="1400"/>
          </a:p>
          <a:p>
            <a:pPr marL="457200" lvl="0" indent="-323850" algn="l" rtl="0">
              <a:lnSpc>
                <a:spcPct val="115000"/>
              </a:lnSpc>
              <a:spcBef>
                <a:spcPts val="0"/>
              </a:spcBef>
              <a:spcAft>
                <a:spcPts val="0"/>
              </a:spcAft>
              <a:buClr>
                <a:srgbClr val="F39200"/>
              </a:buClr>
              <a:buSzPts val="2100"/>
              <a:buFont typeface="Arial"/>
              <a:buChar char="•"/>
            </a:pPr>
            <a:r>
              <a:rPr lang="fi" sz="1400"/>
              <a:t>Je kunt de creatieve inhoud, doelgroepen, timing en frequentie en het budget aanpassen.</a:t>
            </a:r>
            <a:endParaRPr sz="1400"/>
          </a:p>
          <a:p>
            <a:pPr marL="457200" lvl="0" indent="-323850" algn="l" rtl="0">
              <a:lnSpc>
                <a:spcPct val="115000"/>
              </a:lnSpc>
              <a:spcBef>
                <a:spcPts val="0"/>
              </a:spcBef>
              <a:spcAft>
                <a:spcPts val="0"/>
              </a:spcAft>
              <a:buClr>
                <a:srgbClr val="F39200"/>
              </a:buClr>
              <a:buSzPts val="2100"/>
              <a:buFont typeface="Arial"/>
              <a:buChar char="•"/>
            </a:pPr>
            <a:r>
              <a:rPr lang="fi" sz="1400"/>
              <a:t>Digitale advertenties zijn ook toegankelijk voor kleinere bedrijven zonder groot budget</a:t>
            </a:r>
            <a:endParaRPr sz="1400"/>
          </a:p>
          <a:p>
            <a:pPr marL="0" lvl="0" indent="0" algn="l" rtl="0">
              <a:lnSpc>
                <a:spcPct val="115000"/>
              </a:lnSpc>
              <a:spcBef>
                <a:spcPts val="1200"/>
              </a:spcBef>
              <a:spcAft>
                <a:spcPts val="0"/>
              </a:spcAft>
              <a:buClr>
                <a:srgbClr val="F39200"/>
              </a:buClr>
              <a:buSzPts val="1200"/>
              <a:buNone/>
            </a:pPr>
            <a:r>
              <a:rPr lang="fi" sz="2000" b="1">
                <a:solidFill>
                  <a:srgbClr val="F39200"/>
                </a:solidFill>
              </a:rPr>
              <a:t>Precisie </a:t>
            </a:r>
            <a:endParaRPr sz="2000" b="1">
              <a:solidFill>
                <a:srgbClr val="F39200"/>
              </a:solidFill>
            </a:endParaRPr>
          </a:p>
          <a:p>
            <a:pPr marL="457200" lvl="0" indent="-323850" algn="l" rtl="0">
              <a:lnSpc>
                <a:spcPct val="115000"/>
              </a:lnSpc>
              <a:spcBef>
                <a:spcPts val="1200"/>
              </a:spcBef>
              <a:spcAft>
                <a:spcPts val="0"/>
              </a:spcAft>
              <a:buClr>
                <a:srgbClr val="F39200"/>
              </a:buClr>
              <a:buSzPts val="2100"/>
              <a:buFont typeface="Arial"/>
              <a:buChar char="•"/>
            </a:pPr>
            <a:r>
              <a:rPr lang="fi" sz="1400"/>
              <a:t>kan worden vertoond in een grote verscheidenheid aan media en kanalen </a:t>
            </a:r>
            <a:endParaRPr sz="1400"/>
          </a:p>
          <a:p>
            <a:pPr marL="457200" lvl="0" indent="-323850" algn="l" rtl="0">
              <a:lnSpc>
                <a:spcPct val="115000"/>
              </a:lnSpc>
              <a:spcBef>
                <a:spcPts val="0"/>
              </a:spcBef>
              <a:spcAft>
                <a:spcPts val="0"/>
              </a:spcAft>
              <a:buClr>
                <a:srgbClr val="F39200"/>
              </a:buClr>
              <a:buSzPts val="2100"/>
              <a:buFont typeface="Arial"/>
              <a:buChar char="•"/>
            </a:pPr>
            <a:r>
              <a:rPr lang="fi" sz="1400"/>
              <a:t>je kunt je doelgroepen heel nauwkeurig specificeren</a:t>
            </a:r>
            <a:endParaRPr sz="140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14"/>
        <p:cNvGrpSpPr/>
        <p:nvPr/>
      </p:nvGrpSpPr>
      <p:grpSpPr>
        <a:xfrm>
          <a:off x="0" y="0"/>
          <a:ext cx="0" cy="0"/>
          <a:chOff x="0" y="0"/>
          <a:chExt cx="0" cy="0"/>
        </a:xfrm>
      </p:grpSpPr>
      <p:pic>
        <p:nvPicPr>
          <p:cNvPr id="215" name="Google Shape;215;p7"/>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364131" y="195766"/>
            <a:ext cx="3712002" cy="4218915"/>
          </a:xfrm>
          <a:prstGeom prst="rect">
            <a:avLst/>
          </a:prstGeom>
          <a:noFill/>
          <a:ln>
            <a:noFill/>
          </a:ln>
          <a:effectLst>
            <a:outerShdw blurRad="63500" sx="102000" sy="102000" algn="ctr" rotWithShape="0">
              <a:srgbClr val="000000">
                <a:alpha val="40000"/>
              </a:srgbClr>
            </a:outerShdw>
          </a:effectLst>
        </p:spPr>
      </p:pic>
      <p:pic>
        <p:nvPicPr>
          <p:cNvPr id="216" name="Google Shape;216;p7"/>
          <p:cNvPicPr preferRelativeResize="0"/>
          <p:nvPr/>
        </p:nvPicPr>
        <p:blipFill rotWithShape="1">
          <a:blip r:embed="rId4">
            <a:alphaModFix/>
          </a:blip>
          <a:srcRect/>
          <a:stretch/>
        </p:blipFill>
        <p:spPr>
          <a:xfrm>
            <a:off x="4327557" y="881868"/>
            <a:ext cx="4452312" cy="3532813"/>
          </a:xfrm>
          <a:prstGeom prst="rect">
            <a:avLst/>
          </a:prstGeom>
          <a:noFill/>
          <a:ln>
            <a:noFill/>
          </a:ln>
          <a:effectLst>
            <a:outerShdw blurRad="63500" sx="102000" sy="102000" algn="ctr" rotWithShape="0">
              <a:srgbClr val="000000">
                <a:alpha val="40000"/>
              </a:srgbClr>
            </a:outerShdw>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20"/>
        <p:cNvGrpSpPr/>
        <p:nvPr/>
      </p:nvGrpSpPr>
      <p:grpSpPr>
        <a:xfrm>
          <a:off x="0" y="0"/>
          <a:ext cx="0" cy="0"/>
          <a:chOff x="0" y="0"/>
          <a:chExt cx="0" cy="0"/>
        </a:xfrm>
      </p:grpSpPr>
      <p:sp>
        <p:nvSpPr>
          <p:cNvPr id="221" name="Google Shape;221;p8"/>
          <p:cNvSpPr txBox="1">
            <a:spLocks noGrp="1"/>
          </p:cNvSpPr>
          <p:nvPr>
            <p:ph type="body" idx="4294967295"/>
          </p:nvPr>
        </p:nvSpPr>
        <p:spPr>
          <a:xfrm>
            <a:off x="311944" y="1027537"/>
            <a:ext cx="8520112" cy="1258888"/>
          </a:xfrm>
          <a:prstGeom prst="rect">
            <a:avLst/>
          </a:prstGeom>
          <a:noFill/>
          <a:ln>
            <a:noFill/>
          </a:ln>
        </p:spPr>
        <p:txBody>
          <a:bodyPr spcFirstLastPara="1" wrap="square" lIns="91425" tIns="91425" rIns="91425" bIns="91425" anchor="t" anchorCtr="0">
            <a:noAutofit/>
          </a:bodyPr>
          <a:lstStyle/>
          <a:p>
            <a:pPr marL="0" lvl="0" indent="0" algn="ctr" rtl="0">
              <a:lnSpc>
                <a:spcPct val="115000"/>
              </a:lnSpc>
              <a:spcBef>
                <a:spcPts val="2200"/>
              </a:spcBef>
              <a:spcAft>
                <a:spcPts val="0"/>
              </a:spcAft>
              <a:buClr>
                <a:schemeClr val="lt1"/>
              </a:buClr>
              <a:buSzPts val="3359"/>
              <a:buNone/>
            </a:pPr>
            <a:r>
              <a:rPr lang="fi" sz="3200" b="1">
                <a:solidFill>
                  <a:schemeClr val="lt1"/>
                </a:solidFill>
              </a:rPr>
              <a:t>"Stoppen met adverteren om geld te besparen is als stoppen met je horloge om tijd te besparen." </a:t>
            </a:r>
            <a:endParaRPr sz="3600" b="1">
              <a:solidFill>
                <a:schemeClr val="lt1"/>
              </a:solidFill>
            </a:endParaRPr>
          </a:p>
          <a:p>
            <a:pPr marL="0" lvl="0" indent="0" algn="r" rtl="0">
              <a:lnSpc>
                <a:spcPct val="115000"/>
              </a:lnSpc>
              <a:spcBef>
                <a:spcPts val="4400"/>
              </a:spcBef>
              <a:spcAft>
                <a:spcPts val="2200"/>
              </a:spcAft>
              <a:buClr>
                <a:schemeClr val="lt1"/>
              </a:buClr>
              <a:buSzPts val="2519"/>
              <a:buNone/>
            </a:pPr>
            <a:r>
              <a:rPr lang="fi" sz="2400">
                <a:solidFill>
                  <a:schemeClr val="lt1"/>
                </a:solidFill>
              </a:rPr>
              <a:t>- Henry Ford</a:t>
            </a:r>
            <a:endParaRPr sz="2400">
              <a:solidFill>
                <a:schemeClr val="lt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25"/>
        <p:cNvGrpSpPr/>
        <p:nvPr/>
      </p:nvGrpSpPr>
      <p:grpSpPr>
        <a:xfrm>
          <a:off x="0" y="0"/>
          <a:ext cx="0" cy="0"/>
          <a:chOff x="0" y="0"/>
          <a:chExt cx="0" cy="0"/>
        </a:xfrm>
      </p:grpSpPr>
      <p:sp>
        <p:nvSpPr>
          <p:cNvPr id="226" name="Google Shape;226;p9"/>
          <p:cNvSpPr txBox="1">
            <a:spLocks noGrp="1"/>
          </p:cNvSpPr>
          <p:nvPr>
            <p:ph type="title" idx="4294967295"/>
          </p:nvPr>
        </p:nvSpPr>
        <p:spPr>
          <a:xfrm>
            <a:off x="484360" y="1883121"/>
            <a:ext cx="8175279" cy="1073103"/>
          </a:xfrm>
          <a:prstGeom prst="rect">
            <a:avLst/>
          </a:prstGeom>
          <a:noFill/>
          <a:ln>
            <a:noFill/>
          </a:ln>
        </p:spPr>
        <p:txBody>
          <a:bodyPr spcFirstLastPara="1" wrap="square" lIns="91425" tIns="91425" rIns="91425" bIns="91425" anchor="ctr" anchorCtr="0">
            <a:normAutofit fontScale="90000"/>
          </a:bodyPr>
          <a:lstStyle/>
          <a:p>
            <a:pPr marL="0" lvl="0" indent="0" algn="ctr" rtl="0">
              <a:lnSpc>
                <a:spcPct val="100000"/>
              </a:lnSpc>
              <a:spcBef>
                <a:spcPts val="0"/>
              </a:spcBef>
              <a:spcAft>
                <a:spcPts val="0"/>
              </a:spcAft>
              <a:buClr>
                <a:srgbClr val="161249"/>
              </a:buClr>
              <a:buSzPct val="90909"/>
              <a:buFont typeface="Arial"/>
              <a:buNone/>
            </a:pPr>
            <a:r>
              <a:rPr lang="fi" sz="4400"/>
              <a:t>Kenmerken van moderne reclame</a:t>
            </a:r>
            <a:endParaRPr sz="440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sp>
        <p:nvSpPr>
          <p:cNvPr id="231" name="Google Shape;231;p10"/>
          <p:cNvSpPr txBox="1">
            <a:spLocks noGrp="1"/>
          </p:cNvSpPr>
          <p:nvPr>
            <p:ph type="title"/>
          </p:nvPr>
        </p:nvSpPr>
        <p:spPr>
          <a:xfrm>
            <a:off x="368500" y="229226"/>
            <a:ext cx="8540700" cy="11070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2400"/>
              <a:buFont typeface="Arial"/>
              <a:buNone/>
            </a:pPr>
            <a:r>
              <a:rPr lang="fi" sz="2800"/>
              <a:t>Adverteren in de digitale marketingmix  </a:t>
            </a:r>
            <a:br>
              <a:rPr lang="fi" sz="2800"/>
            </a:br>
            <a:r>
              <a:rPr lang="fi" sz="2800"/>
              <a:t>7P in digitaal</a:t>
            </a:r>
            <a:endParaRPr sz="2800"/>
          </a:p>
        </p:txBody>
      </p:sp>
      <p:pic>
        <p:nvPicPr>
          <p:cNvPr id="232" name="Google Shape;232;p10"/>
          <p:cNvPicPr preferRelativeResize="0"/>
          <p:nvPr/>
        </p:nvPicPr>
        <p:blipFill rotWithShape="1">
          <a:blip r:embed="rId3">
            <a:alphaModFix/>
          </a:blip>
          <a:srcRect/>
          <a:stretch/>
        </p:blipFill>
        <p:spPr>
          <a:xfrm>
            <a:off x="152400" y="1106377"/>
            <a:ext cx="8839199" cy="3129406"/>
          </a:xfrm>
          <a:prstGeom prst="rect">
            <a:avLst/>
          </a:prstGeom>
          <a:noFill/>
          <a:ln>
            <a:noFill/>
          </a:ln>
        </p:spPr>
      </p:pic>
      <p:sp>
        <p:nvSpPr>
          <p:cNvPr id="233" name="Google Shape;233;p10"/>
          <p:cNvSpPr txBox="1"/>
          <p:nvPr/>
        </p:nvSpPr>
        <p:spPr>
          <a:xfrm>
            <a:off x="4399219" y="4149869"/>
            <a:ext cx="4744781" cy="353913"/>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100" b="0" i="0" u="none" strike="noStrike" cap="none">
                <a:solidFill>
                  <a:srgbClr val="161249"/>
                </a:solidFill>
                <a:latin typeface="Arial"/>
                <a:ea typeface="Arial"/>
                <a:cs typeface="Arial"/>
                <a:sym typeface="Arial"/>
              </a:rPr>
              <a:t>Chaffey (2012):Digitale marketing - strategie, implementatie en praktijk</a:t>
            </a:r>
            <a:endParaRPr sz="1100" b="0" i="0" u="none" strike="noStrike" cap="none">
              <a:solidFill>
                <a:srgbClr val="161249"/>
              </a:solidFill>
              <a:latin typeface="Arial"/>
              <a:ea typeface="Arial"/>
              <a:cs typeface="Arial"/>
              <a:sym typeface="Arial"/>
            </a:endParaRPr>
          </a:p>
        </p:txBody>
      </p:sp>
      <p:sp>
        <p:nvSpPr>
          <p:cNvPr id="234" name="Google Shape;234;p10"/>
          <p:cNvSpPr txBox="1"/>
          <p:nvPr/>
        </p:nvSpPr>
        <p:spPr>
          <a:xfrm>
            <a:off x="2636252" y="4465632"/>
            <a:ext cx="4005196" cy="430857"/>
          </a:xfrm>
          <a:prstGeom prst="rect">
            <a:avLst/>
          </a:prstGeom>
          <a:noFill/>
          <a:ln w="38100" cap="flat" cmpd="sng">
            <a:solidFill>
              <a:srgbClr val="F39200"/>
            </a:solidFill>
            <a:prstDash val="solid"/>
            <a:round/>
            <a:headEnd type="none" w="sm" len="sm"/>
            <a:tailEnd type="none" w="sm" len="sm"/>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600" b="1" i="0" u="sng" strike="noStrike" cap="none">
                <a:solidFill>
                  <a:schemeClr val="hlink"/>
                </a:solidFill>
                <a:latin typeface="Arial"/>
                <a:ea typeface="Arial"/>
                <a:cs typeface="Arial"/>
                <a:sym typeface="Arial"/>
                <a:hlinkClick r:id="rId4"/>
              </a:rPr>
              <a:t>Bekijk de video van Dave Chaffey over dit onderwerp</a:t>
            </a:r>
            <a:endParaRPr sz="1600" b="1" i="0" u="none" strike="noStrike" cap="none">
              <a:solidFill>
                <a:srgbClr val="000000"/>
              </a:solidFill>
              <a:latin typeface="Arial"/>
              <a:ea typeface="Arial"/>
              <a:cs typeface="Arial"/>
              <a:sym typeface="Arial"/>
            </a:endParaRPr>
          </a:p>
        </p:txBody>
      </p:sp>
      <p:sp>
        <p:nvSpPr>
          <p:cNvPr id="235" name="Google Shape;235;p10"/>
          <p:cNvSpPr/>
          <p:nvPr/>
        </p:nvSpPr>
        <p:spPr>
          <a:xfrm>
            <a:off x="1074750" y="1566075"/>
            <a:ext cx="1750200" cy="875100"/>
          </a:xfrm>
          <a:prstGeom prst="ellipse">
            <a:avLst/>
          </a:prstGeom>
          <a:noFill/>
          <a:ln w="76200"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39"/>
        <p:cNvGrpSpPr/>
        <p:nvPr/>
      </p:nvGrpSpPr>
      <p:grpSpPr>
        <a:xfrm>
          <a:off x="0" y="0"/>
          <a:ext cx="0" cy="0"/>
          <a:chOff x="0" y="0"/>
          <a:chExt cx="0" cy="0"/>
        </a:xfrm>
      </p:grpSpPr>
      <p:sp>
        <p:nvSpPr>
          <p:cNvPr id="240" name="Google Shape;240;p11"/>
          <p:cNvSpPr txBox="1">
            <a:spLocks noGrp="1"/>
          </p:cNvSpPr>
          <p:nvPr>
            <p:ph type="title" idx="4294967295"/>
          </p:nvPr>
        </p:nvSpPr>
        <p:spPr>
          <a:xfrm>
            <a:off x="539943" y="184149"/>
            <a:ext cx="8521700" cy="573088"/>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ts val="3556"/>
              <a:buFont typeface="Arial"/>
              <a:buNone/>
            </a:pPr>
            <a:r>
              <a:rPr lang="fi" sz="3200"/>
              <a:t>Reclame - kenmerken</a:t>
            </a:r>
            <a:endParaRPr sz="3200"/>
          </a:p>
        </p:txBody>
      </p:sp>
      <p:sp>
        <p:nvSpPr>
          <p:cNvPr id="241" name="Google Shape;241;p11"/>
          <p:cNvSpPr txBox="1">
            <a:spLocks noGrp="1"/>
          </p:cNvSpPr>
          <p:nvPr>
            <p:ph type="body" idx="4294967295"/>
          </p:nvPr>
        </p:nvSpPr>
        <p:spPr>
          <a:xfrm>
            <a:off x="443620" y="757237"/>
            <a:ext cx="5630863" cy="3941762"/>
          </a:xfrm>
          <a:prstGeom prst="rect">
            <a:avLst/>
          </a:prstGeom>
          <a:noFill/>
          <a:ln>
            <a:noFill/>
          </a:ln>
        </p:spPr>
        <p:txBody>
          <a:bodyPr spcFirstLastPara="1" wrap="square" lIns="91425" tIns="91425" rIns="91425" bIns="91425" anchor="t" anchorCtr="0">
            <a:normAutofit/>
          </a:bodyPr>
          <a:lstStyle/>
          <a:p>
            <a:pPr marL="457200" lvl="0" indent="-323850" algn="l" rtl="0">
              <a:lnSpc>
                <a:spcPct val="100000"/>
              </a:lnSpc>
              <a:spcBef>
                <a:spcPts val="0"/>
              </a:spcBef>
              <a:spcAft>
                <a:spcPts val="0"/>
              </a:spcAft>
              <a:buClr>
                <a:srgbClr val="F39200"/>
              </a:buClr>
              <a:buSzPts val="1500"/>
              <a:buFont typeface="Arial"/>
              <a:buChar char="●"/>
            </a:pPr>
            <a:r>
              <a:rPr lang="fi" sz="1500"/>
              <a:t>Reclame is het belangrijkste en meest gebruikte middel voor </a:t>
            </a:r>
            <a:r>
              <a:rPr lang="fi" sz="1500" i="1"/>
              <a:t>marketingcommunicatie.</a:t>
            </a:r>
            <a:br>
              <a:rPr lang="fi" sz="1500"/>
            </a:br>
            <a:endParaRPr sz="1500"/>
          </a:p>
          <a:p>
            <a:pPr marL="457200" lvl="0" indent="-323850" algn="l" rtl="0">
              <a:lnSpc>
                <a:spcPct val="100000"/>
              </a:lnSpc>
              <a:spcBef>
                <a:spcPts val="0"/>
              </a:spcBef>
              <a:spcAft>
                <a:spcPts val="0"/>
              </a:spcAft>
              <a:buClr>
                <a:srgbClr val="F39200"/>
              </a:buClr>
              <a:buSzPts val="1500"/>
              <a:buFont typeface="Arial"/>
              <a:buChar char="●"/>
            </a:pPr>
            <a:r>
              <a:rPr lang="fi" sz="1500"/>
              <a:t>De meeste organisaties moeten reclame maken om zichzelf bekend te maken in de markt en om hun producten of diensten te promoten.</a:t>
            </a:r>
            <a:br>
              <a:rPr lang="fi" sz="1500"/>
            </a:br>
            <a:endParaRPr sz="1500"/>
          </a:p>
          <a:p>
            <a:pPr marL="457200" lvl="0" indent="-323850" algn="l" rtl="0">
              <a:lnSpc>
                <a:spcPct val="100000"/>
              </a:lnSpc>
              <a:spcBef>
                <a:spcPts val="0"/>
              </a:spcBef>
              <a:spcAft>
                <a:spcPts val="0"/>
              </a:spcAft>
              <a:buClr>
                <a:srgbClr val="F39200"/>
              </a:buClr>
              <a:buSzPts val="1500"/>
              <a:buFont typeface="Arial"/>
              <a:buChar char="●"/>
            </a:pPr>
            <a:r>
              <a:rPr lang="fi" sz="1500"/>
              <a:t>Adverteren en zichtbaarheid kosten meestal geld-&gt; optimalisatie is nodig.</a:t>
            </a:r>
            <a:br>
              <a:rPr lang="fi" sz="1500"/>
            </a:br>
            <a:endParaRPr sz="1500"/>
          </a:p>
          <a:p>
            <a:pPr marL="457200" lvl="0" indent="-323850" algn="l" rtl="0">
              <a:lnSpc>
                <a:spcPct val="100000"/>
              </a:lnSpc>
              <a:spcBef>
                <a:spcPts val="0"/>
              </a:spcBef>
              <a:spcAft>
                <a:spcPts val="0"/>
              </a:spcAft>
              <a:buClr>
                <a:srgbClr val="F39200"/>
              </a:buClr>
              <a:buSzPts val="1500"/>
              <a:buFont typeface="Arial"/>
              <a:buChar char="●"/>
            </a:pPr>
            <a:r>
              <a:rPr lang="fi" sz="1500"/>
              <a:t>Reclame wordt gericht op kanalen en media waar doelgroepen optimaal kunnen worden bereikt.</a:t>
            </a:r>
            <a:br>
              <a:rPr lang="fi" sz="1500"/>
            </a:br>
            <a:endParaRPr sz="1500"/>
          </a:p>
          <a:p>
            <a:pPr marL="457200" lvl="0" indent="-323850" algn="l" rtl="0">
              <a:lnSpc>
                <a:spcPct val="100000"/>
              </a:lnSpc>
              <a:spcBef>
                <a:spcPts val="0"/>
              </a:spcBef>
              <a:spcAft>
                <a:spcPts val="0"/>
              </a:spcAft>
              <a:buClr>
                <a:srgbClr val="F39200"/>
              </a:buClr>
              <a:buSzPts val="1500"/>
              <a:buFont typeface="Arial"/>
              <a:buChar char="●"/>
            </a:pPr>
            <a:r>
              <a:rPr lang="fi" sz="1500"/>
              <a:t>Deze media kunnen worden geclassificeerd als </a:t>
            </a:r>
            <a:endParaRPr sz="1500"/>
          </a:p>
          <a:p>
            <a:pPr marL="1371600" lvl="2" indent="-323850" algn="l" rtl="0">
              <a:lnSpc>
                <a:spcPct val="100000"/>
              </a:lnSpc>
              <a:spcBef>
                <a:spcPts val="0"/>
              </a:spcBef>
              <a:spcAft>
                <a:spcPts val="0"/>
              </a:spcAft>
              <a:buClr>
                <a:srgbClr val="F39200"/>
              </a:buClr>
              <a:buSzPts val="1500"/>
              <a:buChar char="■"/>
            </a:pPr>
            <a:r>
              <a:rPr lang="fi" sz="1500"/>
              <a:t>eigen - betaald - verdiend</a:t>
            </a:r>
            <a:endParaRPr sz="1500"/>
          </a:p>
          <a:p>
            <a:pPr marL="1371600" lvl="2" indent="-323850" algn="l" rtl="0">
              <a:lnSpc>
                <a:spcPct val="100000"/>
              </a:lnSpc>
              <a:spcBef>
                <a:spcPts val="0"/>
              </a:spcBef>
              <a:spcAft>
                <a:spcPts val="0"/>
              </a:spcAft>
              <a:buClr>
                <a:srgbClr val="F39200"/>
              </a:buClr>
              <a:buSzPts val="1500"/>
              <a:buChar char="■"/>
            </a:pPr>
            <a:r>
              <a:rPr lang="fi" sz="1500"/>
              <a:t>traditioneel - digitaal </a:t>
            </a:r>
            <a:endParaRPr sz="1500"/>
          </a:p>
        </p:txBody>
      </p:sp>
      <p:pic>
        <p:nvPicPr>
          <p:cNvPr id="242" name="Google Shape;242;p11"/>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298734" y="1130037"/>
            <a:ext cx="4325099" cy="288342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46"/>
        <p:cNvGrpSpPr/>
        <p:nvPr/>
      </p:nvGrpSpPr>
      <p:grpSpPr>
        <a:xfrm>
          <a:off x="0" y="0"/>
          <a:ext cx="0" cy="0"/>
          <a:chOff x="0" y="0"/>
          <a:chExt cx="0" cy="0"/>
        </a:xfrm>
      </p:grpSpPr>
      <p:sp>
        <p:nvSpPr>
          <p:cNvPr id="247" name="Google Shape;247;p12"/>
          <p:cNvSpPr txBox="1">
            <a:spLocks noGrp="1"/>
          </p:cNvSpPr>
          <p:nvPr>
            <p:ph type="title" idx="4294967295"/>
          </p:nvPr>
        </p:nvSpPr>
        <p:spPr>
          <a:xfrm>
            <a:off x="438529" y="120379"/>
            <a:ext cx="8266941" cy="5715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Clr>
                <a:srgbClr val="161249"/>
              </a:buClr>
              <a:buSzPts val="3556"/>
              <a:buFont typeface="Arial"/>
              <a:buNone/>
            </a:pPr>
            <a:r>
              <a:rPr lang="fi" sz="3200"/>
              <a:t>Taken van reclame</a:t>
            </a:r>
            <a:endParaRPr sz="3200"/>
          </a:p>
        </p:txBody>
      </p:sp>
      <p:sp>
        <p:nvSpPr>
          <p:cNvPr id="248" name="Google Shape;248;p12"/>
          <p:cNvSpPr txBox="1"/>
          <p:nvPr/>
        </p:nvSpPr>
        <p:spPr>
          <a:xfrm>
            <a:off x="320965" y="1206397"/>
            <a:ext cx="5089174" cy="2723792"/>
          </a:xfrm>
          <a:prstGeom prst="rect">
            <a:avLst/>
          </a:prstGeom>
          <a:noFill/>
          <a:ln>
            <a:noFill/>
          </a:ln>
        </p:spPr>
        <p:txBody>
          <a:bodyPr spcFirstLastPara="1" wrap="square" lIns="91425" tIns="91425" rIns="91425" bIns="91425" anchor="t" anchorCtr="0">
            <a:spAutoFit/>
          </a:bodyPr>
          <a:lstStyle/>
          <a:p>
            <a:pPr marL="457200" marR="0" lvl="0" indent="-323850" algn="l" rtl="0">
              <a:lnSpc>
                <a:spcPct val="100000"/>
              </a:lnSpc>
              <a:spcBef>
                <a:spcPts val="600"/>
              </a:spcBef>
              <a:spcAft>
                <a:spcPts val="0"/>
              </a:spcAft>
              <a:buClr>
                <a:srgbClr val="F39200"/>
              </a:buClr>
              <a:buSzPts val="1500"/>
              <a:buFont typeface="Arial"/>
              <a:buChar char="●"/>
            </a:pPr>
            <a:r>
              <a:rPr lang="fi" sz="1600" b="1" i="0" u="none" strike="noStrike" cap="none">
                <a:solidFill>
                  <a:srgbClr val="161249"/>
                </a:solidFill>
                <a:latin typeface="Arial"/>
                <a:ea typeface="Arial"/>
                <a:cs typeface="Arial"/>
                <a:sym typeface="Arial"/>
              </a:rPr>
              <a:t>informeren, bewustzijn creëren </a:t>
            </a:r>
            <a:endParaRPr sz="1600" b="1" i="0" u="none" strike="noStrike" cap="none">
              <a:solidFill>
                <a:srgbClr val="161249"/>
              </a:solidFill>
              <a:latin typeface="Arial"/>
              <a:ea typeface="Arial"/>
              <a:cs typeface="Arial"/>
              <a:sym typeface="Arial"/>
            </a:endParaRPr>
          </a:p>
          <a:p>
            <a:pPr marL="457200" marR="0" lvl="0" indent="-323850" algn="l" rtl="0">
              <a:lnSpc>
                <a:spcPct val="100000"/>
              </a:lnSpc>
              <a:spcBef>
                <a:spcPts val="0"/>
              </a:spcBef>
              <a:spcAft>
                <a:spcPts val="0"/>
              </a:spcAft>
              <a:buClr>
                <a:srgbClr val="F39200"/>
              </a:buClr>
              <a:buSzPts val="1500"/>
              <a:buFont typeface="Arial"/>
              <a:buChar char="●"/>
            </a:pPr>
            <a:r>
              <a:rPr lang="fi" sz="1600" b="1" i="0" u="none" strike="noStrike" cap="none">
                <a:solidFill>
                  <a:srgbClr val="161249"/>
                </a:solidFill>
                <a:latin typeface="Arial"/>
                <a:ea typeface="Arial"/>
                <a:cs typeface="Arial"/>
                <a:sym typeface="Arial"/>
              </a:rPr>
              <a:t>attitudes opbouwen </a:t>
            </a:r>
            <a:r>
              <a:rPr lang="fi" sz="1600" b="0" i="0" u="none" strike="noStrike" cap="none">
                <a:solidFill>
                  <a:srgbClr val="161249"/>
                </a:solidFill>
                <a:latin typeface="Arial"/>
                <a:ea typeface="Arial"/>
                <a:cs typeface="Arial"/>
                <a:sym typeface="Arial"/>
              </a:rPr>
              <a:t>of </a:t>
            </a:r>
            <a:r>
              <a:rPr lang="fi" sz="1600" b="1" i="0" u="none" strike="noStrike" cap="none">
                <a:solidFill>
                  <a:srgbClr val="161249"/>
                </a:solidFill>
                <a:latin typeface="Arial"/>
                <a:ea typeface="Arial"/>
                <a:cs typeface="Arial"/>
                <a:sym typeface="Arial"/>
              </a:rPr>
              <a:t>versterken </a:t>
            </a:r>
            <a:r>
              <a:rPr lang="fi" sz="1600" b="0" i="0" u="none" strike="noStrike" cap="none">
                <a:solidFill>
                  <a:srgbClr val="161249"/>
                </a:solidFill>
                <a:latin typeface="Arial"/>
                <a:ea typeface="Arial"/>
                <a:cs typeface="Arial"/>
                <a:sym typeface="Arial"/>
              </a:rPr>
              <a:t>in de hoofden van de doelgroep</a:t>
            </a:r>
            <a:endParaRPr sz="1600" b="0" i="0" u="none" strike="noStrike" cap="none">
              <a:solidFill>
                <a:srgbClr val="161249"/>
              </a:solidFill>
              <a:latin typeface="Arial"/>
              <a:ea typeface="Arial"/>
              <a:cs typeface="Arial"/>
              <a:sym typeface="Arial"/>
            </a:endParaRPr>
          </a:p>
          <a:p>
            <a:pPr marL="457200" marR="0" lvl="0" indent="-323850" algn="l" rtl="0">
              <a:lnSpc>
                <a:spcPct val="100000"/>
              </a:lnSpc>
              <a:spcBef>
                <a:spcPts val="0"/>
              </a:spcBef>
              <a:spcAft>
                <a:spcPts val="0"/>
              </a:spcAft>
              <a:buClr>
                <a:srgbClr val="F39200"/>
              </a:buClr>
              <a:buSzPts val="1500"/>
              <a:buFont typeface="Arial"/>
              <a:buChar char="●"/>
            </a:pPr>
            <a:r>
              <a:rPr lang="fi" sz="1600" b="1" i="0" u="none" strike="noStrike" cap="none">
                <a:solidFill>
                  <a:srgbClr val="161249"/>
                </a:solidFill>
                <a:latin typeface="Arial"/>
                <a:ea typeface="Arial"/>
                <a:cs typeface="Arial"/>
                <a:sym typeface="Arial"/>
              </a:rPr>
              <a:t>overtuigen om te kopen </a:t>
            </a:r>
            <a:r>
              <a:rPr lang="fi" sz="1600" b="0" i="0" u="none" strike="noStrike" cap="none">
                <a:solidFill>
                  <a:srgbClr val="161249"/>
                </a:solidFill>
                <a:latin typeface="Arial"/>
                <a:ea typeface="Arial"/>
                <a:cs typeface="Arial"/>
                <a:sym typeface="Arial"/>
              </a:rPr>
              <a:t>- 'bewust zijn' is niet genoeg!</a:t>
            </a:r>
            <a:endParaRPr sz="1600" b="0" i="0" u="none" strike="noStrike" cap="none">
              <a:solidFill>
                <a:srgbClr val="161249"/>
              </a:solidFill>
              <a:latin typeface="Arial"/>
              <a:ea typeface="Arial"/>
              <a:cs typeface="Arial"/>
              <a:sym typeface="Arial"/>
            </a:endParaRPr>
          </a:p>
          <a:p>
            <a:pPr marL="457200" marR="0" lvl="0" indent="-323850" algn="l" rtl="0">
              <a:lnSpc>
                <a:spcPct val="100000"/>
              </a:lnSpc>
              <a:spcBef>
                <a:spcPts val="0"/>
              </a:spcBef>
              <a:spcAft>
                <a:spcPts val="0"/>
              </a:spcAft>
              <a:buClr>
                <a:srgbClr val="F39200"/>
              </a:buClr>
              <a:buSzPts val="1500"/>
              <a:buFont typeface="Arial"/>
              <a:buChar char="●"/>
            </a:pPr>
            <a:r>
              <a:rPr lang="fi" sz="1600" b="1" i="0" u="none" strike="noStrike" cap="none">
                <a:solidFill>
                  <a:srgbClr val="161249"/>
                </a:solidFill>
                <a:latin typeface="Arial"/>
                <a:ea typeface="Arial"/>
                <a:cs typeface="Arial"/>
                <a:sym typeface="Arial"/>
              </a:rPr>
              <a:t>herinneren </a:t>
            </a:r>
            <a:r>
              <a:rPr lang="fi" sz="1600" b="0" i="0" u="none" strike="noStrike" cap="none">
                <a:solidFill>
                  <a:srgbClr val="161249"/>
                </a:solidFill>
                <a:latin typeface="Arial"/>
                <a:ea typeface="Arial"/>
                <a:cs typeface="Arial"/>
                <a:sym typeface="Arial"/>
              </a:rPr>
              <a:t>- "we bestaan nog</a:t>
            </a:r>
            <a:endParaRPr sz="1600" b="0" i="0" u="none" strike="noStrike" cap="none">
              <a:solidFill>
                <a:srgbClr val="161249"/>
              </a:solidFill>
              <a:latin typeface="Arial"/>
              <a:ea typeface="Arial"/>
              <a:cs typeface="Arial"/>
              <a:sym typeface="Arial"/>
            </a:endParaRPr>
          </a:p>
          <a:p>
            <a:pPr marL="457200" marR="0" lvl="0" indent="-323850" algn="l" rtl="0">
              <a:lnSpc>
                <a:spcPct val="100000"/>
              </a:lnSpc>
              <a:spcBef>
                <a:spcPts val="0"/>
              </a:spcBef>
              <a:spcAft>
                <a:spcPts val="0"/>
              </a:spcAft>
              <a:buClr>
                <a:srgbClr val="F39200"/>
              </a:buClr>
              <a:buSzPts val="1500"/>
              <a:buFont typeface="Arial"/>
              <a:buChar char="●"/>
            </a:pPr>
            <a:r>
              <a:rPr lang="fi" sz="1600" b="1" i="0" u="none" strike="noStrike" cap="none">
                <a:solidFill>
                  <a:srgbClr val="161249"/>
                </a:solidFill>
                <a:latin typeface="Arial"/>
                <a:ea typeface="Arial"/>
                <a:cs typeface="Arial"/>
                <a:sym typeface="Arial"/>
              </a:rPr>
              <a:t>de vraag vergroten </a:t>
            </a:r>
            <a:r>
              <a:rPr lang="fi" sz="1600" b="0" i="0" u="none" strike="noStrike" cap="none">
                <a:solidFill>
                  <a:srgbClr val="161249"/>
                </a:solidFill>
                <a:latin typeface="Arial"/>
                <a:ea typeface="Arial"/>
                <a:cs typeface="Arial"/>
                <a:sym typeface="Arial"/>
              </a:rPr>
              <a:t>- 'wist u van deze extra functie'?</a:t>
            </a:r>
            <a:endParaRPr sz="1600" b="0" i="0" u="none" strike="noStrike" cap="none">
              <a:solidFill>
                <a:srgbClr val="161249"/>
              </a:solidFill>
              <a:latin typeface="Arial"/>
              <a:ea typeface="Arial"/>
              <a:cs typeface="Arial"/>
              <a:sym typeface="Arial"/>
            </a:endParaRPr>
          </a:p>
          <a:p>
            <a:pPr marL="457200" marR="0" lvl="0" indent="-323850" algn="l" rtl="0">
              <a:lnSpc>
                <a:spcPct val="100000"/>
              </a:lnSpc>
              <a:spcBef>
                <a:spcPts val="0"/>
              </a:spcBef>
              <a:spcAft>
                <a:spcPts val="0"/>
              </a:spcAft>
              <a:buClr>
                <a:srgbClr val="F39200"/>
              </a:buClr>
              <a:buSzPts val="1500"/>
              <a:buFont typeface="Arial"/>
              <a:buChar char="●"/>
            </a:pPr>
            <a:r>
              <a:rPr lang="fi" sz="1600" b="1" i="0" u="none" strike="noStrike" cap="none">
                <a:solidFill>
                  <a:srgbClr val="161249"/>
                </a:solidFill>
                <a:latin typeface="Arial"/>
                <a:ea typeface="Arial"/>
                <a:cs typeface="Arial"/>
                <a:sym typeface="Arial"/>
              </a:rPr>
              <a:t>verkopen verhogen </a:t>
            </a:r>
            <a:endParaRPr sz="1600" b="1" i="0" u="none" strike="noStrike" cap="none">
              <a:solidFill>
                <a:srgbClr val="161249"/>
              </a:solidFill>
              <a:latin typeface="Arial"/>
              <a:ea typeface="Arial"/>
              <a:cs typeface="Arial"/>
              <a:sym typeface="Arial"/>
            </a:endParaRPr>
          </a:p>
          <a:p>
            <a:pPr marL="457200" marR="0" lvl="0" indent="-323850" algn="l" rtl="0">
              <a:lnSpc>
                <a:spcPct val="100000"/>
              </a:lnSpc>
              <a:spcBef>
                <a:spcPts val="0"/>
              </a:spcBef>
              <a:spcAft>
                <a:spcPts val="0"/>
              </a:spcAft>
              <a:buClr>
                <a:srgbClr val="F39200"/>
              </a:buClr>
              <a:buSzPts val="1500"/>
              <a:buFont typeface="Arial"/>
              <a:buChar char="●"/>
            </a:pPr>
            <a:r>
              <a:rPr lang="fi" sz="1600" b="1" i="0" u="none" strike="noStrike" cap="none">
                <a:solidFill>
                  <a:srgbClr val="161249"/>
                </a:solidFill>
                <a:latin typeface="Arial"/>
                <a:ea typeface="Arial"/>
                <a:cs typeface="Arial"/>
                <a:sym typeface="Arial"/>
              </a:rPr>
              <a:t>het merk van de organisatie bekendmaken </a:t>
            </a:r>
            <a:r>
              <a:rPr lang="fi" sz="1600" b="0" i="0" u="none" strike="noStrike" cap="none">
                <a:solidFill>
                  <a:srgbClr val="161249"/>
                </a:solidFill>
                <a:latin typeface="Arial"/>
                <a:ea typeface="Arial"/>
                <a:cs typeface="Arial"/>
                <a:sym typeface="Arial"/>
              </a:rPr>
              <a:t>en </a:t>
            </a:r>
            <a:r>
              <a:rPr lang="fi" sz="1600" b="1" i="0" u="none" strike="noStrike" cap="none">
                <a:solidFill>
                  <a:srgbClr val="161249"/>
                </a:solidFill>
                <a:latin typeface="Arial"/>
                <a:ea typeface="Arial"/>
                <a:cs typeface="Arial"/>
                <a:sym typeface="Arial"/>
              </a:rPr>
              <a:t>verbeteren</a:t>
            </a:r>
            <a:endParaRPr sz="1600" b="1"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500"/>
              <a:buFont typeface="Arial"/>
              <a:buNone/>
            </a:pPr>
            <a:endParaRPr sz="1600" b="0" i="0" u="none" strike="noStrike" cap="none">
              <a:solidFill>
                <a:srgbClr val="000000"/>
              </a:solidFill>
              <a:latin typeface="Arial"/>
              <a:ea typeface="Arial"/>
              <a:cs typeface="Arial"/>
              <a:sym typeface="Arial"/>
            </a:endParaRPr>
          </a:p>
        </p:txBody>
      </p:sp>
      <p:pic>
        <p:nvPicPr>
          <p:cNvPr id="249" name="Google Shape;249;p12"/>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410139" y="1663934"/>
            <a:ext cx="3512224" cy="234732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53"/>
        <p:cNvGrpSpPr/>
        <p:nvPr/>
      </p:nvGrpSpPr>
      <p:grpSpPr>
        <a:xfrm>
          <a:off x="0" y="0"/>
          <a:ext cx="0" cy="0"/>
          <a:chOff x="0" y="0"/>
          <a:chExt cx="0" cy="0"/>
        </a:xfrm>
      </p:grpSpPr>
      <p:sp>
        <p:nvSpPr>
          <p:cNvPr id="254" name="Google Shape;254;p13"/>
          <p:cNvSpPr txBox="1">
            <a:spLocks noGrp="1"/>
          </p:cNvSpPr>
          <p:nvPr>
            <p:ph type="body" idx="1"/>
          </p:nvPr>
        </p:nvSpPr>
        <p:spPr>
          <a:xfrm>
            <a:off x="840583" y="144855"/>
            <a:ext cx="6614054" cy="332399"/>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lt1"/>
              </a:buClr>
              <a:buSzPts val="1800"/>
              <a:buNone/>
            </a:pPr>
            <a:r>
              <a:rPr lang="fi" sz="2800"/>
              <a:t>Activiteit in de klas</a:t>
            </a:r>
            <a:endParaRPr sz="2800"/>
          </a:p>
          <a:p>
            <a:pPr marL="0" lvl="0" indent="0" algn="l" rtl="0">
              <a:lnSpc>
                <a:spcPct val="115000"/>
              </a:lnSpc>
              <a:spcBef>
                <a:spcPts val="1200"/>
              </a:spcBef>
              <a:spcAft>
                <a:spcPts val="0"/>
              </a:spcAft>
              <a:buClr>
                <a:schemeClr val="lt1"/>
              </a:buClr>
              <a:buSzPts val="1800"/>
              <a:buNone/>
            </a:pPr>
            <a:endParaRPr sz="1800"/>
          </a:p>
        </p:txBody>
      </p:sp>
      <p:sp>
        <p:nvSpPr>
          <p:cNvPr id="255" name="Google Shape;255;p13"/>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800"/>
              <a:buNone/>
            </a:pPr>
            <a:r>
              <a:rPr lang="fi" sz="2000">
                <a:solidFill>
                  <a:schemeClr val="lt1"/>
                </a:solidFill>
              </a:rPr>
              <a:t>Verwijs naar de vorige dia - zoek voorbeelden voor de verschillende soorten advertenties. Gebruik verschillende internetwebsites als bronnen.</a:t>
            </a:r>
            <a:endParaRPr/>
          </a:p>
          <a:p>
            <a:pPr marL="285750" lvl="0" indent="-285750" algn="l" rtl="0">
              <a:lnSpc>
                <a:spcPct val="100000"/>
              </a:lnSpc>
              <a:spcBef>
                <a:spcPts val="1200"/>
              </a:spcBef>
              <a:spcAft>
                <a:spcPts val="0"/>
              </a:spcAft>
              <a:buClr>
                <a:srgbClr val="F39200"/>
              </a:buClr>
              <a:buSzPts val="1800"/>
              <a:buFont typeface="Arial"/>
              <a:buChar char="●"/>
            </a:pPr>
            <a:r>
              <a:rPr lang="fi" sz="2000">
                <a:solidFill>
                  <a:schemeClr val="lt1"/>
                </a:solidFill>
              </a:rPr>
              <a:t>Benodigde tijd: 15-20 minuten. </a:t>
            </a:r>
            <a:endParaRPr/>
          </a:p>
          <a:p>
            <a:pPr marL="285750" lvl="0" indent="-285750" algn="l" rtl="0">
              <a:lnSpc>
                <a:spcPct val="100000"/>
              </a:lnSpc>
              <a:spcBef>
                <a:spcPts val="2400"/>
              </a:spcBef>
              <a:spcAft>
                <a:spcPts val="0"/>
              </a:spcAft>
              <a:buClr>
                <a:srgbClr val="F39200"/>
              </a:buClr>
              <a:buSzPts val="1800"/>
              <a:buFont typeface="Arial"/>
              <a:buChar char="●"/>
            </a:pPr>
            <a:r>
              <a:rPr lang="fi" sz="2000">
                <a:solidFill>
                  <a:schemeClr val="lt1"/>
                </a:solidFill>
              </a:rPr>
              <a:t>Kan individueel of met z'n tweeën worden gedaan.</a:t>
            </a:r>
            <a:endParaRPr/>
          </a:p>
          <a:p>
            <a:pPr marL="285750" lvl="0" indent="-285750" algn="l" rtl="0">
              <a:lnSpc>
                <a:spcPct val="100000"/>
              </a:lnSpc>
              <a:spcBef>
                <a:spcPts val="2400"/>
              </a:spcBef>
              <a:spcAft>
                <a:spcPts val="0"/>
              </a:spcAft>
              <a:buClr>
                <a:srgbClr val="F39200"/>
              </a:buClr>
              <a:buSzPts val="1800"/>
              <a:buFont typeface="Arial"/>
              <a:buChar char="●"/>
            </a:pPr>
            <a:r>
              <a:rPr lang="fi" sz="2000"/>
              <a:t>Maak foto's en presenteer ze in de klas.</a:t>
            </a:r>
            <a:endParaRPr/>
          </a:p>
          <a:p>
            <a:pPr marL="0" lvl="0" indent="0" algn="l" rtl="0">
              <a:lnSpc>
                <a:spcPct val="90000"/>
              </a:lnSpc>
              <a:spcBef>
                <a:spcPts val="1200"/>
              </a:spcBef>
              <a:spcAft>
                <a:spcPts val="0"/>
              </a:spcAft>
              <a:buClr>
                <a:schemeClr val="lt1"/>
              </a:buClr>
              <a:buSzPts val="1800"/>
              <a:buNone/>
            </a:pPr>
            <a:endParaRPr sz="180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59"/>
        <p:cNvGrpSpPr/>
        <p:nvPr/>
      </p:nvGrpSpPr>
      <p:grpSpPr>
        <a:xfrm>
          <a:off x="0" y="0"/>
          <a:ext cx="0" cy="0"/>
          <a:chOff x="0" y="0"/>
          <a:chExt cx="0" cy="0"/>
        </a:xfrm>
      </p:grpSpPr>
      <p:sp>
        <p:nvSpPr>
          <p:cNvPr id="260" name="Google Shape;260;p14"/>
          <p:cNvSpPr txBox="1">
            <a:spLocks noGrp="1"/>
          </p:cNvSpPr>
          <p:nvPr>
            <p:ph type="title" idx="4294967295"/>
          </p:nvPr>
        </p:nvSpPr>
        <p:spPr>
          <a:xfrm>
            <a:off x="375718" y="123306"/>
            <a:ext cx="9852212" cy="573088"/>
          </a:xfrm>
          <a:prstGeom prst="rect">
            <a:avLst/>
          </a:prstGeom>
          <a:noFill/>
          <a:ln>
            <a:noFill/>
          </a:ln>
        </p:spPr>
        <p:txBody>
          <a:bodyPr spcFirstLastPara="1" wrap="square" lIns="91425" tIns="91425" rIns="91425" bIns="91425" anchor="t" anchorCtr="0">
            <a:noAutofit/>
          </a:bodyPr>
          <a:lstStyle/>
          <a:p>
            <a:pPr marL="0" lvl="0" indent="0" rtl="0">
              <a:lnSpc>
                <a:spcPct val="100000"/>
              </a:lnSpc>
              <a:spcBef>
                <a:spcPts val="0"/>
              </a:spcBef>
              <a:spcAft>
                <a:spcPts val="0"/>
              </a:spcAft>
              <a:buClr>
                <a:srgbClr val="161249"/>
              </a:buClr>
              <a:buSzPts val="2667"/>
              <a:buFont typeface="Arial"/>
              <a:buNone/>
            </a:pPr>
            <a:r>
              <a:rPr lang="fi" sz="2000" dirty="0"/>
              <a:t>Reclame moet worden aangepast aan de verkooptrechter</a:t>
            </a:r>
            <a:endParaRPr sz="2000" dirty="0"/>
          </a:p>
        </p:txBody>
      </p:sp>
      <p:sp>
        <p:nvSpPr>
          <p:cNvPr id="261" name="Google Shape;261;p14"/>
          <p:cNvSpPr txBox="1">
            <a:spLocks noGrp="1"/>
          </p:cNvSpPr>
          <p:nvPr>
            <p:ph type="body" idx="4294967295"/>
          </p:nvPr>
        </p:nvSpPr>
        <p:spPr>
          <a:xfrm>
            <a:off x="375718" y="696394"/>
            <a:ext cx="8623427" cy="4201941"/>
          </a:xfrm>
          <a:prstGeom prst="rect">
            <a:avLst/>
          </a:prstGeom>
          <a:noFill/>
          <a:ln>
            <a:noFill/>
          </a:ln>
        </p:spPr>
        <p:txBody>
          <a:bodyPr spcFirstLastPara="1" wrap="square" lIns="91425" tIns="91425" rIns="91425" bIns="91425" anchor="t" anchorCtr="0">
            <a:normAutofit/>
          </a:bodyPr>
          <a:lstStyle/>
          <a:p>
            <a:pPr marL="0" lvl="0" indent="0" algn="l" rtl="0">
              <a:lnSpc>
                <a:spcPct val="110000"/>
              </a:lnSpc>
              <a:spcBef>
                <a:spcPts val="0"/>
              </a:spcBef>
              <a:spcAft>
                <a:spcPts val="0"/>
              </a:spcAft>
              <a:buClr>
                <a:srgbClr val="161249"/>
              </a:buClr>
              <a:buSzPts val="1800"/>
              <a:buNone/>
            </a:pPr>
            <a:r>
              <a:rPr lang="fi" sz="1600" dirty="0"/>
              <a:t>Hoe kan een marketeer weten waar hij de klant moet ontmoeten en wat hij moet melden? De zogenaamde </a:t>
            </a:r>
            <a:r>
              <a:rPr lang="fi" sz="1600" b="1" dirty="0">
                <a:solidFill>
                  <a:srgbClr val="F39200"/>
                </a:solidFill>
              </a:rPr>
              <a:t>sales funnel </a:t>
            </a:r>
            <a:r>
              <a:rPr lang="fi" sz="1600" dirty="0"/>
              <a:t>(vanwege de meeste producten en diensten met waarde) helpt om dit te begrijpen.</a:t>
            </a:r>
            <a:endParaRPr sz="1500" dirty="0"/>
          </a:p>
          <a:p>
            <a:pPr marL="914400" lvl="1" indent="-323850" algn="l" rtl="0">
              <a:lnSpc>
                <a:spcPct val="110000"/>
              </a:lnSpc>
              <a:spcBef>
                <a:spcPts val="0"/>
              </a:spcBef>
              <a:spcAft>
                <a:spcPts val="0"/>
              </a:spcAft>
              <a:buClr>
                <a:srgbClr val="F39200"/>
              </a:buClr>
              <a:buSzPts val="1740"/>
              <a:buAutoNum type="alphaLcPeriod"/>
            </a:pPr>
            <a:r>
              <a:rPr lang="fi" sz="1450" dirty="0"/>
              <a:t>Elk klantproces begint met het </a:t>
            </a:r>
            <a:r>
              <a:rPr lang="fi" sz="1450" b="1" dirty="0">
                <a:solidFill>
                  <a:srgbClr val="F39200"/>
                </a:solidFill>
              </a:rPr>
              <a:t>bewust worden </a:t>
            </a:r>
            <a:r>
              <a:rPr lang="fi" sz="1450" dirty="0"/>
              <a:t>van een behoefte (dit kan gebeuren door verschillende triggers: het zien van een advertentie, het luisteren naar een vriend, het lezen van sociale media of nieuws).</a:t>
            </a:r>
            <a:endParaRPr sz="1450" dirty="0"/>
          </a:p>
          <a:p>
            <a:pPr marL="914400" lvl="1" indent="-323850" algn="l" rtl="0">
              <a:lnSpc>
                <a:spcPct val="110000"/>
              </a:lnSpc>
              <a:spcBef>
                <a:spcPts val="0"/>
              </a:spcBef>
              <a:spcAft>
                <a:spcPts val="0"/>
              </a:spcAft>
              <a:buClr>
                <a:srgbClr val="F39200"/>
              </a:buClr>
              <a:buSzPts val="1740"/>
              <a:buAutoNum type="alphaLcPeriod"/>
            </a:pPr>
            <a:r>
              <a:rPr lang="fi" sz="1450" dirty="0"/>
              <a:t>Het krijgen van extra signalen en informatie kan </a:t>
            </a:r>
            <a:r>
              <a:rPr lang="fi" sz="1450" b="1" dirty="0">
                <a:solidFill>
                  <a:srgbClr val="F39200"/>
                </a:solidFill>
              </a:rPr>
              <a:t>de interesse </a:t>
            </a:r>
            <a:r>
              <a:rPr lang="fi" sz="1450" dirty="0"/>
              <a:t>wekken. In dit stadium is er bereidheid om meer informatie over het product of de dienst te ontvangen.</a:t>
            </a:r>
            <a:endParaRPr sz="1450" dirty="0"/>
          </a:p>
          <a:p>
            <a:pPr marL="914400" lvl="1" indent="-323850" algn="l" rtl="0">
              <a:lnSpc>
                <a:spcPct val="110000"/>
              </a:lnSpc>
              <a:spcBef>
                <a:spcPts val="0"/>
              </a:spcBef>
              <a:spcAft>
                <a:spcPts val="0"/>
              </a:spcAft>
              <a:buClr>
                <a:srgbClr val="F39200"/>
              </a:buClr>
              <a:buSzPts val="1740"/>
              <a:buAutoNum type="alphaLcPeriod"/>
            </a:pPr>
            <a:r>
              <a:rPr lang="fi" sz="1450" dirty="0"/>
              <a:t>De volgende stap heet </a:t>
            </a:r>
            <a:r>
              <a:rPr lang="fi" sz="1450" b="1" dirty="0">
                <a:solidFill>
                  <a:srgbClr val="F39200"/>
                </a:solidFill>
              </a:rPr>
              <a:t>overweging</a:t>
            </a:r>
            <a:r>
              <a:rPr lang="fi" sz="1450" dirty="0"/>
              <a:t>, waarbij de behoefte wordt gespecificeerd en het proces kritisch wordt bekeken.</a:t>
            </a:r>
            <a:endParaRPr sz="1450" dirty="0"/>
          </a:p>
          <a:p>
            <a:pPr marL="914400" lvl="1" indent="-323850" algn="l" rtl="0">
              <a:lnSpc>
                <a:spcPct val="110000"/>
              </a:lnSpc>
              <a:spcBef>
                <a:spcPts val="0"/>
              </a:spcBef>
              <a:spcAft>
                <a:spcPts val="0"/>
              </a:spcAft>
              <a:buClr>
                <a:srgbClr val="F39200"/>
              </a:buClr>
              <a:buSzPts val="1740"/>
              <a:buAutoNum type="alphaLcPeriod"/>
            </a:pPr>
            <a:r>
              <a:rPr lang="fi" sz="1450" dirty="0"/>
              <a:t>Als de behoefte nog steeds reëel lijkt en de oplossingen realistisch, ontstaat de </a:t>
            </a:r>
            <a:r>
              <a:rPr lang="fi" sz="1450" b="1" dirty="0">
                <a:solidFill>
                  <a:srgbClr val="F39200"/>
                </a:solidFill>
              </a:rPr>
              <a:t>intentie</a:t>
            </a:r>
            <a:endParaRPr sz="1450" dirty="0"/>
          </a:p>
          <a:p>
            <a:pPr marL="914400" lvl="1" indent="-323850" algn="l" rtl="0">
              <a:lnSpc>
                <a:spcPct val="110000"/>
              </a:lnSpc>
              <a:spcBef>
                <a:spcPts val="0"/>
              </a:spcBef>
              <a:spcAft>
                <a:spcPts val="0"/>
              </a:spcAft>
              <a:buClr>
                <a:srgbClr val="F39200"/>
              </a:buClr>
              <a:buSzPts val="1740"/>
              <a:buAutoNum type="alphaLcPeriod"/>
            </a:pPr>
            <a:r>
              <a:rPr lang="fi" sz="1450" dirty="0"/>
              <a:t>... wat leidt tot </a:t>
            </a:r>
            <a:r>
              <a:rPr lang="fi" sz="1450" b="1" dirty="0">
                <a:solidFill>
                  <a:srgbClr val="F39200"/>
                </a:solidFill>
              </a:rPr>
              <a:t>het vergelijken </a:t>
            </a:r>
            <a:r>
              <a:rPr lang="fi" sz="1450" dirty="0"/>
              <a:t>van alternatieven</a:t>
            </a:r>
            <a:endParaRPr sz="1450" dirty="0"/>
          </a:p>
          <a:p>
            <a:pPr marL="914400" lvl="1" indent="-323850" algn="l" rtl="0">
              <a:lnSpc>
                <a:spcPct val="110000"/>
              </a:lnSpc>
              <a:spcBef>
                <a:spcPts val="0"/>
              </a:spcBef>
              <a:spcAft>
                <a:spcPts val="0"/>
              </a:spcAft>
              <a:buClr>
                <a:srgbClr val="F39200"/>
              </a:buClr>
              <a:buSzPts val="1740"/>
              <a:buAutoNum type="alphaLcPeriod"/>
            </a:pPr>
            <a:r>
              <a:rPr lang="fi" sz="1450" dirty="0"/>
              <a:t> daarna volgteen </a:t>
            </a:r>
            <a:r>
              <a:rPr lang="fi" sz="1450" b="1" dirty="0">
                <a:solidFill>
                  <a:srgbClr val="F39200"/>
                </a:solidFill>
              </a:rPr>
              <a:t>beslissing </a:t>
            </a:r>
            <a:r>
              <a:rPr lang="fi" sz="1450" dirty="0"/>
              <a:t>of </a:t>
            </a:r>
            <a:r>
              <a:rPr lang="fi" sz="1450" b="1" dirty="0">
                <a:solidFill>
                  <a:srgbClr val="F39200"/>
                </a:solidFill>
              </a:rPr>
              <a:t>aankoop</a:t>
            </a:r>
            <a:endParaRPr sz="1450" dirty="0"/>
          </a:p>
          <a:p>
            <a:pPr marL="914400" lvl="1" indent="-323850" algn="l" rtl="0">
              <a:lnSpc>
                <a:spcPct val="110000"/>
              </a:lnSpc>
              <a:spcBef>
                <a:spcPts val="0"/>
              </a:spcBef>
              <a:spcAft>
                <a:spcPts val="0"/>
              </a:spcAft>
              <a:buClr>
                <a:srgbClr val="F39200"/>
              </a:buClr>
              <a:buSzPts val="1740"/>
              <a:buAutoNum type="alphaLcPeriod"/>
            </a:pPr>
            <a:r>
              <a:rPr lang="fi" sz="1450" dirty="0"/>
              <a:t>Ook na de aankoop is de klant geïnteresseerd in het product en kan hij een </a:t>
            </a:r>
            <a:r>
              <a:rPr lang="fi" sz="1450" b="1" dirty="0">
                <a:solidFill>
                  <a:srgbClr val="F39200"/>
                </a:solidFill>
              </a:rPr>
              <a:t>pleitbezorger worden.</a:t>
            </a:r>
            <a:endParaRPr sz="1450" dirty="0">
              <a:solidFill>
                <a:srgbClr val="F39200"/>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65"/>
        <p:cNvGrpSpPr/>
        <p:nvPr/>
      </p:nvGrpSpPr>
      <p:grpSpPr>
        <a:xfrm>
          <a:off x="0" y="0"/>
          <a:ext cx="0" cy="0"/>
          <a:chOff x="0" y="0"/>
          <a:chExt cx="0" cy="0"/>
        </a:xfrm>
      </p:grpSpPr>
      <p:sp>
        <p:nvSpPr>
          <p:cNvPr id="266" name="Google Shape;266;g24f4826d479_0_0"/>
          <p:cNvSpPr txBox="1">
            <a:spLocks noGrp="1"/>
          </p:cNvSpPr>
          <p:nvPr>
            <p:ph type="title" idx="4294967295"/>
          </p:nvPr>
        </p:nvSpPr>
        <p:spPr>
          <a:xfrm>
            <a:off x="529839" y="184442"/>
            <a:ext cx="7932600" cy="5730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ts val="3433"/>
              <a:buFont typeface="Arial"/>
              <a:buNone/>
            </a:pPr>
            <a:r>
              <a:rPr lang="fi" sz="3200"/>
              <a:t> Verkooptrechter en koperfase</a:t>
            </a:r>
            <a:endParaRPr sz="3200"/>
          </a:p>
        </p:txBody>
      </p:sp>
      <p:sp>
        <p:nvSpPr>
          <p:cNvPr id="267" name="Google Shape;267;g24f4826d479_0_0"/>
          <p:cNvSpPr txBox="1"/>
          <p:nvPr/>
        </p:nvSpPr>
        <p:spPr>
          <a:xfrm>
            <a:off x="4103700" y="825450"/>
            <a:ext cx="4854000" cy="39675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700"/>
              <a:buFont typeface="Arial"/>
              <a:buNone/>
            </a:pPr>
            <a:r>
              <a:rPr lang="fi" sz="1600" b="1" i="0" u="none" strike="noStrike" cap="none">
                <a:solidFill>
                  <a:srgbClr val="161249"/>
                </a:solidFill>
                <a:latin typeface="Arial"/>
                <a:ea typeface="Arial"/>
                <a:cs typeface="Arial"/>
                <a:sym typeface="Arial"/>
              </a:rPr>
              <a:t>De potentiële koper:</a:t>
            </a:r>
            <a:endParaRPr sz="1600" b="1"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6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1875"/>
              <a:buFont typeface="Arial"/>
              <a:buChar char="•"/>
            </a:pPr>
            <a:r>
              <a:rPr lang="fi" sz="1500" b="0" i="0" u="none" strike="noStrike" cap="none">
                <a:solidFill>
                  <a:srgbClr val="161249"/>
                </a:solidFill>
                <a:latin typeface="Arial"/>
                <a:ea typeface="Arial"/>
                <a:cs typeface="Arial"/>
                <a:sym typeface="Arial"/>
              </a:rPr>
              <a:t>Wordt zich bewust van zijn eigen behoefte of raakt beïnvloed door een bepaald merk</a:t>
            </a:r>
            <a:endParaRPr sz="1500" b="0" i="0" u="none" strike="noStrike" cap="none">
              <a:solidFill>
                <a:srgbClr val="161249"/>
              </a:solidFill>
              <a:latin typeface="Arial"/>
              <a:ea typeface="Arial"/>
              <a:cs typeface="Arial"/>
              <a:sym typeface="Arial"/>
            </a:endParaRPr>
          </a:p>
          <a:p>
            <a:pPr marL="285750" marR="0" lvl="0" indent="-166687" algn="l" rtl="0">
              <a:lnSpc>
                <a:spcPct val="100000"/>
              </a:lnSpc>
              <a:spcBef>
                <a:spcPts val="0"/>
              </a:spcBef>
              <a:spcAft>
                <a:spcPts val="0"/>
              </a:spcAft>
              <a:buClr>
                <a:srgbClr val="ED7D31"/>
              </a:buClr>
              <a:buSzPts val="1875"/>
              <a:buFont typeface="Arial"/>
              <a:buNone/>
            </a:pPr>
            <a:endParaRPr sz="15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1875"/>
              <a:buFont typeface="Arial"/>
              <a:buChar char="•"/>
            </a:pPr>
            <a:r>
              <a:rPr lang="fi" sz="1500" b="0" i="0" u="none" strike="noStrike" cap="none">
                <a:solidFill>
                  <a:srgbClr val="161249"/>
                </a:solidFill>
                <a:latin typeface="Arial"/>
                <a:ea typeface="Arial"/>
                <a:cs typeface="Arial"/>
                <a:sym typeface="Arial"/>
              </a:rPr>
              <a:t>Wil meer weten, zoekt informatie over merk/product/dienst</a:t>
            </a:r>
            <a:endParaRPr sz="1500" b="0" i="0" u="none" strike="noStrike" cap="none">
              <a:solidFill>
                <a:srgbClr val="161249"/>
              </a:solidFill>
              <a:latin typeface="Arial"/>
              <a:ea typeface="Arial"/>
              <a:cs typeface="Arial"/>
              <a:sym typeface="Arial"/>
            </a:endParaRPr>
          </a:p>
          <a:p>
            <a:pPr marL="285750" marR="0" lvl="0" indent="-166687" algn="l" rtl="0">
              <a:lnSpc>
                <a:spcPct val="100000"/>
              </a:lnSpc>
              <a:spcBef>
                <a:spcPts val="0"/>
              </a:spcBef>
              <a:spcAft>
                <a:spcPts val="0"/>
              </a:spcAft>
              <a:buClr>
                <a:srgbClr val="ED7D31"/>
              </a:buClr>
              <a:buSzPts val="1875"/>
              <a:buFont typeface="Arial"/>
              <a:buNone/>
            </a:pPr>
            <a:endParaRPr sz="15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1875"/>
              <a:buFont typeface="Arial"/>
              <a:buChar char="•"/>
            </a:pPr>
            <a:r>
              <a:rPr lang="fi" sz="1500" b="0" i="0" u="none" strike="noStrike" cap="none">
                <a:solidFill>
                  <a:srgbClr val="161249"/>
                </a:solidFill>
                <a:latin typeface="Arial"/>
                <a:ea typeface="Arial"/>
                <a:cs typeface="Arial"/>
                <a:sym typeface="Arial"/>
              </a:rPr>
              <a:t>Kennis is toegenomen; weegt zwaarder dan beste oplossingen</a:t>
            </a:r>
            <a:endParaRPr sz="1500" b="0" i="0" u="none" strike="noStrike" cap="none">
              <a:solidFill>
                <a:srgbClr val="161249"/>
              </a:solidFill>
              <a:latin typeface="Arial"/>
              <a:ea typeface="Arial"/>
              <a:cs typeface="Arial"/>
              <a:sym typeface="Arial"/>
            </a:endParaRPr>
          </a:p>
          <a:p>
            <a:pPr marL="285750" marR="0" lvl="0" indent="-166687" algn="l" rtl="0">
              <a:lnSpc>
                <a:spcPct val="100000"/>
              </a:lnSpc>
              <a:spcBef>
                <a:spcPts val="0"/>
              </a:spcBef>
              <a:spcAft>
                <a:spcPts val="0"/>
              </a:spcAft>
              <a:buClr>
                <a:srgbClr val="ED7D31"/>
              </a:buClr>
              <a:buSzPts val="1875"/>
              <a:buFont typeface="Arial"/>
              <a:buNone/>
            </a:pPr>
            <a:endParaRPr sz="15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1875"/>
              <a:buFont typeface="Arial"/>
              <a:buChar char="•"/>
            </a:pPr>
            <a:r>
              <a:rPr lang="fi" sz="1500" b="0" i="0" u="none" strike="noStrike" cap="none">
                <a:solidFill>
                  <a:srgbClr val="161249"/>
                </a:solidFill>
                <a:latin typeface="Arial"/>
                <a:ea typeface="Arial"/>
                <a:cs typeface="Arial"/>
                <a:sym typeface="Arial"/>
              </a:rPr>
              <a:t>Vergelijkt; evalueert; wil overtuigd worden</a:t>
            </a:r>
            <a:endParaRPr sz="1500" b="0" i="0" u="none" strike="noStrike" cap="none">
              <a:solidFill>
                <a:srgbClr val="161249"/>
              </a:solidFill>
              <a:latin typeface="Arial"/>
              <a:ea typeface="Arial"/>
              <a:cs typeface="Arial"/>
              <a:sym typeface="Arial"/>
            </a:endParaRPr>
          </a:p>
          <a:p>
            <a:pPr marL="285750" marR="0" lvl="0" indent="-166687" algn="l" rtl="0">
              <a:lnSpc>
                <a:spcPct val="100000"/>
              </a:lnSpc>
              <a:spcBef>
                <a:spcPts val="0"/>
              </a:spcBef>
              <a:spcAft>
                <a:spcPts val="0"/>
              </a:spcAft>
              <a:buClr>
                <a:srgbClr val="ED7D31"/>
              </a:buClr>
              <a:buSzPts val="1875"/>
              <a:buFont typeface="Arial"/>
              <a:buNone/>
            </a:pPr>
            <a:endParaRPr sz="15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1875"/>
              <a:buFont typeface="Arial"/>
              <a:buChar char="•"/>
            </a:pPr>
            <a:r>
              <a:rPr lang="fi" sz="1500" b="0" i="0" u="none" strike="noStrike" cap="none">
                <a:solidFill>
                  <a:srgbClr val="161249"/>
                </a:solidFill>
                <a:latin typeface="Arial"/>
                <a:ea typeface="Arial"/>
                <a:cs typeface="Arial"/>
                <a:sym typeface="Arial"/>
              </a:rPr>
              <a:t>Heeft de meest geschikte oplossing geselecteerd; neemt beslissing</a:t>
            </a:r>
            <a:endParaRPr sz="1500" b="0" i="0" u="none" strike="noStrike" cap="none">
              <a:solidFill>
                <a:srgbClr val="161249"/>
              </a:solidFill>
              <a:latin typeface="Arial"/>
              <a:ea typeface="Arial"/>
              <a:cs typeface="Arial"/>
              <a:sym typeface="Arial"/>
            </a:endParaRPr>
          </a:p>
        </p:txBody>
      </p:sp>
      <p:pic>
        <p:nvPicPr>
          <p:cNvPr id="268" name="Google Shape;268;g24f4826d479_0_0"/>
          <p:cNvPicPr preferRelativeResize="0"/>
          <p:nvPr/>
        </p:nvPicPr>
        <p:blipFill rotWithShape="1">
          <a:blip r:embed="rId3">
            <a:alphaModFix/>
          </a:blip>
          <a:srcRect/>
          <a:stretch/>
        </p:blipFill>
        <p:spPr>
          <a:xfrm>
            <a:off x="529839" y="1014253"/>
            <a:ext cx="3573861" cy="3438828"/>
          </a:xfrm>
          <a:prstGeom prst="rect">
            <a:avLst/>
          </a:prstGeom>
          <a:noFill/>
          <a:ln>
            <a:noFill/>
          </a:ln>
        </p:spPr>
      </p:pic>
      <p:sp>
        <p:nvSpPr>
          <p:cNvPr id="269" name="Google Shape;269;g24f4826d479_0_0"/>
          <p:cNvSpPr txBox="1"/>
          <p:nvPr/>
        </p:nvSpPr>
        <p:spPr>
          <a:xfrm>
            <a:off x="2050975" y="4582700"/>
            <a:ext cx="1800000" cy="4617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fi" sz="1800" b="1" i="0" u="sng" strike="noStrike" cap="none">
                <a:solidFill>
                  <a:schemeClr val="hlink"/>
                </a:solidFill>
                <a:latin typeface="Arial"/>
                <a:ea typeface="Arial"/>
                <a:cs typeface="Arial"/>
                <a:sym typeface="Arial"/>
                <a:hlinkClick r:id="rId4"/>
              </a:rPr>
              <a:t>Video 13 min</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73"/>
        <p:cNvGrpSpPr/>
        <p:nvPr/>
      </p:nvGrpSpPr>
      <p:grpSpPr>
        <a:xfrm>
          <a:off x="0" y="0"/>
          <a:ext cx="0" cy="0"/>
          <a:chOff x="0" y="0"/>
          <a:chExt cx="0" cy="0"/>
        </a:xfrm>
      </p:grpSpPr>
      <p:sp>
        <p:nvSpPr>
          <p:cNvPr id="274" name="Google Shape;274;p16"/>
          <p:cNvSpPr txBox="1">
            <a:spLocks noGrp="1"/>
          </p:cNvSpPr>
          <p:nvPr>
            <p:ph type="title" idx="4294967295"/>
          </p:nvPr>
        </p:nvSpPr>
        <p:spPr>
          <a:xfrm>
            <a:off x="1423879" y="67721"/>
            <a:ext cx="5977343" cy="573088"/>
          </a:xfrm>
          <a:prstGeom prst="rect">
            <a:avLst/>
          </a:prstGeom>
          <a:noFill/>
          <a:ln>
            <a:noFill/>
          </a:ln>
        </p:spPr>
        <p:txBody>
          <a:bodyPr spcFirstLastPara="1" wrap="square" lIns="91425" tIns="91425" rIns="91425" bIns="91425" anchor="t" anchorCtr="0">
            <a:normAutofit fontScale="90000"/>
          </a:bodyPr>
          <a:lstStyle/>
          <a:p>
            <a:pPr marL="0" lvl="0" indent="0" algn="ctr" rtl="0">
              <a:lnSpc>
                <a:spcPct val="100000"/>
              </a:lnSpc>
              <a:spcBef>
                <a:spcPts val="0"/>
              </a:spcBef>
              <a:spcAft>
                <a:spcPts val="0"/>
              </a:spcAft>
              <a:buClr>
                <a:srgbClr val="161249"/>
              </a:buClr>
              <a:buSzPct val="111111"/>
              <a:buFont typeface="Arial"/>
              <a:buNone/>
            </a:pPr>
            <a:r>
              <a:rPr lang="fi"/>
              <a:t>Verschillende soorten reclame </a:t>
            </a:r>
            <a:br>
              <a:rPr lang="fi"/>
            </a:br>
            <a:endParaRPr/>
          </a:p>
        </p:txBody>
      </p:sp>
      <p:pic>
        <p:nvPicPr>
          <p:cNvPr id="275" name="Google Shape;275;p16"/>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18950" y="1883550"/>
            <a:ext cx="7894500" cy="736974"/>
          </a:xfrm>
          <a:prstGeom prst="rect">
            <a:avLst/>
          </a:prstGeom>
          <a:noFill/>
          <a:ln>
            <a:noFill/>
          </a:ln>
        </p:spPr>
      </p:pic>
      <p:sp>
        <p:nvSpPr>
          <p:cNvPr id="276" name="Google Shape;276;p16"/>
          <p:cNvSpPr txBox="1"/>
          <p:nvPr/>
        </p:nvSpPr>
        <p:spPr>
          <a:xfrm>
            <a:off x="718950" y="869566"/>
            <a:ext cx="8034318" cy="923299"/>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600" b="0" i="0" u="none" strike="noStrike" cap="none" dirty="0">
                <a:solidFill>
                  <a:srgbClr val="161249"/>
                </a:solidFill>
                <a:latin typeface="Arial"/>
                <a:ea typeface="Arial"/>
                <a:cs typeface="Arial"/>
                <a:sym typeface="Arial"/>
              </a:rPr>
              <a:t>Verschillende stadia van het koopproces hebben verschillende soorten reclame nodig. </a:t>
            </a:r>
            <a:endParaRPr sz="1600" b="0" i="0" u="none" strike="noStrike" cap="none" dirty="0">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 sz="1600" b="0" i="0" u="none" strike="noStrike" cap="none" dirty="0">
                <a:solidFill>
                  <a:srgbClr val="161249"/>
                </a:solidFill>
                <a:latin typeface="Arial"/>
                <a:ea typeface="Arial"/>
                <a:cs typeface="Arial"/>
                <a:sym typeface="Arial"/>
              </a:rPr>
              <a:t>Hier wordt de verkooptrechter horizontaal gepresenteerd, vaak de 'customer journey' genoemd.</a:t>
            </a:r>
            <a:endParaRPr sz="1600" b="0" i="0" u="none" strike="noStrike" cap="none" dirty="0">
              <a:solidFill>
                <a:srgbClr val="161249"/>
              </a:solidFill>
              <a:latin typeface="Arial"/>
              <a:ea typeface="Arial"/>
              <a:cs typeface="Arial"/>
              <a:sym typeface="Arial"/>
            </a:endParaRPr>
          </a:p>
        </p:txBody>
      </p:sp>
      <p:sp>
        <p:nvSpPr>
          <p:cNvPr id="277" name="Google Shape;277;p16"/>
          <p:cNvSpPr txBox="1"/>
          <p:nvPr/>
        </p:nvSpPr>
        <p:spPr>
          <a:xfrm>
            <a:off x="859824" y="2643863"/>
            <a:ext cx="2282945" cy="400079"/>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161249"/>
                </a:solidFill>
                <a:latin typeface="Arial"/>
                <a:ea typeface="Arial"/>
                <a:cs typeface="Arial"/>
                <a:sym typeface="Arial"/>
              </a:rPr>
              <a:t>'reclame voor de massa' -&gt;</a:t>
            </a:r>
            <a:endParaRPr sz="1400" b="0" i="0" u="none" strike="noStrike" cap="none">
              <a:solidFill>
                <a:srgbClr val="161249"/>
              </a:solidFill>
              <a:latin typeface="Arial"/>
              <a:ea typeface="Arial"/>
              <a:cs typeface="Arial"/>
              <a:sym typeface="Arial"/>
            </a:endParaRPr>
          </a:p>
        </p:txBody>
      </p:sp>
      <p:sp>
        <p:nvSpPr>
          <p:cNvPr id="278" name="Google Shape;278;p16"/>
          <p:cNvSpPr txBox="1"/>
          <p:nvPr/>
        </p:nvSpPr>
        <p:spPr>
          <a:xfrm>
            <a:off x="5528182" y="3776458"/>
            <a:ext cx="1575900" cy="1107965"/>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500" b="1" i="0" u="none" strike="noStrike" cap="none">
                <a:solidFill>
                  <a:srgbClr val="F39200"/>
                </a:solidFill>
                <a:latin typeface="Arial"/>
                <a:ea typeface="Arial"/>
                <a:cs typeface="Arial"/>
                <a:sym typeface="Arial"/>
              </a:rPr>
              <a:t>herinneringen</a:t>
            </a:r>
            <a:endParaRPr sz="1500" b="1" i="0" u="none" strike="noStrike" cap="none">
              <a:solidFill>
                <a:srgbClr val="F392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 sz="1500" b="1" i="0" u="none" strike="noStrike" cap="none">
                <a:solidFill>
                  <a:srgbClr val="F39200"/>
                </a:solidFill>
                <a:latin typeface="Arial"/>
                <a:ea typeface="Arial"/>
                <a:cs typeface="Arial"/>
                <a:sym typeface="Arial"/>
              </a:rPr>
              <a:t>overreden</a:t>
            </a:r>
            <a:endParaRPr sz="1500" b="1" i="0" u="none" strike="noStrike" cap="none">
              <a:solidFill>
                <a:srgbClr val="F392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 sz="1500" b="1" i="0" u="none" strike="noStrike" cap="none">
                <a:solidFill>
                  <a:srgbClr val="F39200"/>
                </a:solidFill>
                <a:latin typeface="Arial"/>
                <a:ea typeface="Arial"/>
                <a:cs typeface="Arial"/>
                <a:sym typeface="Arial"/>
              </a:rPr>
              <a:t>merkpromotie</a:t>
            </a:r>
            <a:endParaRPr sz="1500" b="1" i="0" u="none" strike="noStrike" cap="none">
              <a:solidFill>
                <a:srgbClr val="F39200"/>
              </a:solidFill>
              <a:latin typeface="Arial"/>
              <a:ea typeface="Arial"/>
              <a:cs typeface="Arial"/>
              <a:sym typeface="Arial"/>
            </a:endParaRPr>
          </a:p>
        </p:txBody>
      </p:sp>
      <p:sp>
        <p:nvSpPr>
          <p:cNvPr id="279" name="Google Shape;279;p16"/>
          <p:cNvSpPr txBox="1"/>
          <p:nvPr/>
        </p:nvSpPr>
        <p:spPr>
          <a:xfrm>
            <a:off x="3710225" y="3453308"/>
            <a:ext cx="2318400" cy="877133"/>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500" b="1" i="0" u="none" strike="noStrike" cap="none">
                <a:solidFill>
                  <a:srgbClr val="F39200"/>
                </a:solidFill>
                <a:latin typeface="Arial"/>
                <a:ea typeface="Arial"/>
                <a:cs typeface="Arial"/>
                <a:sym typeface="Arial"/>
              </a:rPr>
              <a:t>Boodschappen die oproepen tot actie</a:t>
            </a:r>
            <a:endParaRPr sz="1500" b="1" i="0" u="none" strike="noStrike" cap="none">
              <a:solidFill>
                <a:srgbClr val="F392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 sz="1500" b="1" i="0" u="none" strike="noStrike" cap="none">
                <a:solidFill>
                  <a:srgbClr val="F39200"/>
                </a:solidFill>
                <a:latin typeface="Arial"/>
                <a:ea typeface="Arial"/>
                <a:cs typeface="Arial"/>
                <a:sym typeface="Arial"/>
              </a:rPr>
              <a:t>verkopen verhogen</a:t>
            </a:r>
            <a:endParaRPr sz="1500" b="1" i="0" u="none" strike="noStrike" cap="none">
              <a:solidFill>
                <a:srgbClr val="F39200"/>
              </a:solidFill>
              <a:latin typeface="Arial"/>
              <a:ea typeface="Arial"/>
              <a:cs typeface="Arial"/>
              <a:sym typeface="Arial"/>
            </a:endParaRPr>
          </a:p>
        </p:txBody>
      </p:sp>
      <p:sp>
        <p:nvSpPr>
          <p:cNvPr id="280" name="Google Shape;280;p16"/>
          <p:cNvSpPr txBox="1"/>
          <p:nvPr/>
        </p:nvSpPr>
        <p:spPr>
          <a:xfrm>
            <a:off x="3083175" y="2643875"/>
            <a:ext cx="47319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161249"/>
                </a:solidFill>
                <a:latin typeface="Arial"/>
                <a:ea typeface="Arial"/>
                <a:cs typeface="Arial"/>
                <a:sym typeface="Arial"/>
              </a:rPr>
              <a:t>gerichte &amp; gepersonaliseerde reclame </a:t>
            </a:r>
            <a:endParaRPr sz="1400" b="0" i="0" u="none" strike="noStrike" cap="none">
              <a:solidFill>
                <a:srgbClr val="161249"/>
              </a:solidFill>
              <a:latin typeface="Arial"/>
              <a:ea typeface="Arial"/>
              <a:cs typeface="Arial"/>
              <a:sym typeface="Arial"/>
            </a:endParaRPr>
          </a:p>
        </p:txBody>
      </p:sp>
      <p:sp>
        <p:nvSpPr>
          <p:cNvPr id="281" name="Google Shape;281;p16"/>
          <p:cNvSpPr txBox="1"/>
          <p:nvPr/>
        </p:nvSpPr>
        <p:spPr>
          <a:xfrm>
            <a:off x="2247250" y="3270650"/>
            <a:ext cx="1642800" cy="1107965"/>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500" b="1" i="0" u="none" strike="noStrike" cap="none">
                <a:solidFill>
                  <a:srgbClr val="F39200"/>
                </a:solidFill>
                <a:latin typeface="Arial"/>
                <a:ea typeface="Arial"/>
                <a:cs typeface="Arial"/>
                <a:sym typeface="Arial"/>
              </a:rPr>
              <a:t>herinneringen</a:t>
            </a:r>
            <a:endParaRPr sz="1500" b="1" i="0" u="none" strike="noStrike" cap="none">
              <a:solidFill>
                <a:srgbClr val="F392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 sz="1500" b="1" i="0" u="none" strike="noStrike" cap="none">
                <a:solidFill>
                  <a:srgbClr val="F39200"/>
                </a:solidFill>
                <a:latin typeface="Arial"/>
                <a:ea typeface="Arial"/>
                <a:cs typeface="Arial"/>
                <a:sym typeface="Arial"/>
              </a:rPr>
              <a:t>de vraag vergroten</a:t>
            </a:r>
            <a:endParaRPr sz="1500" b="1" i="0" u="none" strike="noStrike" cap="none">
              <a:solidFill>
                <a:srgbClr val="F392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500" b="1" i="0" u="none" strike="noStrike" cap="none">
              <a:solidFill>
                <a:srgbClr val="F39200"/>
              </a:solidFill>
              <a:latin typeface="Arial"/>
              <a:ea typeface="Arial"/>
              <a:cs typeface="Arial"/>
              <a:sym typeface="Arial"/>
            </a:endParaRPr>
          </a:p>
        </p:txBody>
      </p:sp>
      <p:sp>
        <p:nvSpPr>
          <p:cNvPr id="282" name="Google Shape;282;p16"/>
          <p:cNvSpPr txBox="1"/>
          <p:nvPr/>
        </p:nvSpPr>
        <p:spPr>
          <a:xfrm>
            <a:off x="859825" y="3067425"/>
            <a:ext cx="1167000" cy="6463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500" b="1" i="0" u="none" strike="noStrike" cap="none">
                <a:solidFill>
                  <a:srgbClr val="F39200"/>
                </a:solidFill>
                <a:latin typeface="Arial"/>
                <a:ea typeface="Arial"/>
                <a:cs typeface="Arial"/>
                <a:sym typeface="Arial"/>
              </a:rPr>
              <a:t>bewustzijn creëren</a:t>
            </a:r>
            <a:endParaRPr sz="1500" b="1" i="0" u="none" strike="noStrike" cap="none">
              <a:solidFill>
                <a:srgbClr val="F39200"/>
              </a:solidFill>
              <a:latin typeface="Arial"/>
              <a:ea typeface="Arial"/>
              <a:cs typeface="Arial"/>
              <a:sym typeface="Arial"/>
            </a:endParaRPr>
          </a:p>
        </p:txBody>
      </p:sp>
      <p:sp>
        <p:nvSpPr>
          <p:cNvPr id="283" name="Google Shape;283;p16"/>
          <p:cNvSpPr txBox="1"/>
          <p:nvPr/>
        </p:nvSpPr>
        <p:spPr>
          <a:xfrm>
            <a:off x="7256450" y="3999725"/>
            <a:ext cx="1887600" cy="877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500" b="1" i="0" u="none" strike="noStrike" cap="none">
                <a:solidFill>
                  <a:srgbClr val="F39200"/>
                </a:solidFill>
                <a:latin typeface="Arial"/>
                <a:ea typeface="Arial"/>
                <a:cs typeface="Arial"/>
                <a:sym typeface="Arial"/>
              </a:rPr>
              <a:t>ondersteuning </a:t>
            </a:r>
            <a:endParaRPr sz="1500" b="1" i="0" u="none" strike="noStrike" cap="none">
              <a:solidFill>
                <a:srgbClr val="F392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 sz="1500" b="1" i="0" u="none" strike="noStrike" cap="none">
                <a:solidFill>
                  <a:srgbClr val="F39200"/>
                </a:solidFill>
                <a:latin typeface="Arial"/>
                <a:ea typeface="Arial"/>
                <a:cs typeface="Arial"/>
                <a:sym typeface="Arial"/>
              </a:rPr>
              <a:t>inhoud</a:t>
            </a:r>
            <a:endParaRPr sz="1500" b="1" i="0" u="none" strike="noStrike" cap="none">
              <a:solidFill>
                <a:srgbClr val="F392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 sz="1500" b="1" i="0" u="none" strike="noStrike" cap="none">
                <a:solidFill>
                  <a:srgbClr val="F39200"/>
                </a:solidFill>
                <a:latin typeface="Arial"/>
                <a:ea typeface="Arial"/>
                <a:cs typeface="Arial"/>
                <a:sym typeface="Arial"/>
              </a:rPr>
              <a:t>merkpromotie</a:t>
            </a:r>
            <a:endParaRPr sz="1500" b="1" i="0" u="none" strike="noStrike" cap="none">
              <a:solidFill>
                <a:srgbClr val="F39200"/>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87"/>
        <p:cNvGrpSpPr/>
        <p:nvPr/>
      </p:nvGrpSpPr>
      <p:grpSpPr>
        <a:xfrm>
          <a:off x="0" y="0"/>
          <a:ext cx="0" cy="0"/>
          <a:chOff x="0" y="0"/>
          <a:chExt cx="0" cy="0"/>
        </a:xfrm>
      </p:grpSpPr>
      <p:sp>
        <p:nvSpPr>
          <p:cNvPr id="288" name="Google Shape;288;p17"/>
          <p:cNvSpPr/>
          <p:nvPr/>
        </p:nvSpPr>
        <p:spPr>
          <a:xfrm>
            <a:off x="1330859" y="2824681"/>
            <a:ext cx="6283105" cy="688063"/>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89" name="Google Shape;289;p17"/>
          <p:cNvSpPr txBox="1">
            <a:spLocks noGrp="1"/>
          </p:cNvSpPr>
          <p:nvPr>
            <p:ph type="title" idx="4294967295"/>
          </p:nvPr>
        </p:nvSpPr>
        <p:spPr>
          <a:xfrm>
            <a:off x="876243" y="2882168"/>
            <a:ext cx="7192336" cy="573088"/>
          </a:xfrm>
          <a:prstGeom prst="rect">
            <a:avLst/>
          </a:prstGeom>
          <a:noFill/>
          <a:ln>
            <a:noFill/>
          </a:ln>
        </p:spPr>
        <p:txBody>
          <a:bodyPr spcFirstLastPara="1" wrap="square" lIns="91425" tIns="91425" rIns="91425" bIns="91425" anchor="ctr" anchorCtr="1">
            <a:noAutofit/>
          </a:bodyPr>
          <a:lstStyle/>
          <a:p>
            <a:pPr marL="0" lvl="0" indent="0" algn="l" rtl="0">
              <a:lnSpc>
                <a:spcPct val="100000"/>
              </a:lnSpc>
              <a:spcBef>
                <a:spcPts val="0"/>
              </a:spcBef>
              <a:spcAft>
                <a:spcPts val="0"/>
              </a:spcAft>
              <a:buSzPts val="4444"/>
              <a:buFont typeface="Arial"/>
              <a:buNone/>
            </a:pPr>
            <a:r>
              <a:rPr lang="fi" sz="3600" b="1" dirty="0"/>
              <a:t>De boodschap is </a:t>
            </a:r>
            <a:r>
              <a:rPr lang="fi" sz="3600" dirty="0"/>
              <a:t>essentieel </a:t>
            </a:r>
            <a:endParaRPr sz="3600" dirty="0"/>
          </a:p>
        </p:txBody>
      </p:sp>
      <p:sp>
        <p:nvSpPr>
          <p:cNvPr id="290" name="Google Shape;290;p17"/>
          <p:cNvSpPr txBox="1">
            <a:spLocks noGrp="1"/>
          </p:cNvSpPr>
          <p:nvPr>
            <p:ph type="body" idx="4294967295"/>
          </p:nvPr>
        </p:nvSpPr>
        <p:spPr>
          <a:xfrm>
            <a:off x="0" y="935604"/>
            <a:ext cx="9117641" cy="989013"/>
          </a:xfrm>
          <a:prstGeom prst="rect">
            <a:avLst/>
          </a:prstGeom>
          <a:noFill/>
          <a:ln>
            <a:noFill/>
          </a:ln>
        </p:spPr>
        <p:txBody>
          <a:bodyPr spcFirstLastPara="1" wrap="square" lIns="91425" tIns="91425" rIns="91425" bIns="91425" anchor="t" anchorCtr="0">
            <a:noAutofit/>
          </a:bodyPr>
          <a:lstStyle/>
          <a:p>
            <a:pPr marL="0" lvl="0" indent="0" algn="ctr" rtl="0">
              <a:lnSpc>
                <a:spcPct val="115000"/>
              </a:lnSpc>
              <a:spcBef>
                <a:spcPts val="0"/>
              </a:spcBef>
              <a:spcAft>
                <a:spcPts val="0"/>
              </a:spcAft>
              <a:buClr>
                <a:schemeClr val="lt1"/>
              </a:buClr>
              <a:buSzPts val="1800"/>
              <a:buNone/>
            </a:pPr>
            <a:r>
              <a:rPr lang="fi" sz="2400" b="1" dirty="0">
                <a:solidFill>
                  <a:schemeClr val="lt1"/>
                </a:solidFill>
              </a:rPr>
              <a:t>"Het echte feit is dat niemand advertenties leest. </a:t>
            </a:r>
            <a:br>
              <a:rPr lang="fi" sz="2400" b="1" dirty="0">
                <a:solidFill>
                  <a:schemeClr val="lt1"/>
                </a:solidFill>
              </a:rPr>
            </a:br>
            <a:r>
              <a:rPr lang="fi" sz="2400" b="1" dirty="0">
                <a:solidFill>
                  <a:schemeClr val="lt1"/>
                </a:solidFill>
              </a:rPr>
              <a:t>Mensen lezen wat hen interesseert en soms is dat een advertentie." </a:t>
            </a:r>
            <a:endParaRPr sz="2400" b="1" dirty="0">
              <a:solidFill>
                <a:schemeClr val="lt1"/>
              </a:solidFill>
            </a:endParaRPr>
          </a:p>
          <a:p>
            <a:pPr marL="0" lvl="0" indent="0" algn="r" rtl="0">
              <a:lnSpc>
                <a:spcPct val="115000"/>
              </a:lnSpc>
              <a:spcBef>
                <a:spcPts val="1200"/>
              </a:spcBef>
              <a:spcAft>
                <a:spcPts val="1200"/>
              </a:spcAft>
              <a:buClr>
                <a:schemeClr val="lt1"/>
              </a:buClr>
              <a:buSzPts val="1800"/>
              <a:buNone/>
            </a:pPr>
            <a:r>
              <a:rPr lang="fi" sz="2000" dirty="0">
                <a:solidFill>
                  <a:schemeClr val="lt1"/>
                </a:solidFill>
              </a:rPr>
              <a:t>					 - Howard Geluk Gossage</a:t>
            </a:r>
            <a:endParaRPr sz="2000" dirty="0">
              <a:solidFill>
                <a:schemeClr val="lt1"/>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94"/>
        <p:cNvGrpSpPr/>
        <p:nvPr/>
      </p:nvGrpSpPr>
      <p:grpSpPr>
        <a:xfrm>
          <a:off x="0" y="0"/>
          <a:ext cx="0" cy="0"/>
          <a:chOff x="0" y="0"/>
          <a:chExt cx="0" cy="0"/>
        </a:xfrm>
      </p:grpSpPr>
      <p:sp>
        <p:nvSpPr>
          <p:cNvPr id="295" name="Google Shape;295;p18"/>
          <p:cNvSpPr txBox="1">
            <a:spLocks noGrp="1"/>
          </p:cNvSpPr>
          <p:nvPr>
            <p:ph type="body" idx="4294967295"/>
          </p:nvPr>
        </p:nvSpPr>
        <p:spPr>
          <a:xfrm>
            <a:off x="205766" y="1234376"/>
            <a:ext cx="8732468" cy="2674748"/>
          </a:xfrm>
          <a:prstGeom prst="rect">
            <a:avLst/>
          </a:prstGeom>
          <a:noFill/>
          <a:ln>
            <a:noFill/>
          </a:ln>
        </p:spPr>
        <p:txBody>
          <a:bodyPr spcFirstLastPara="1" wrap="square" lIns="91425" tIns="91425" rIns="91425" bIns="91425" anchor="t" anchorCtr="0">
            <a:normAutofit lnSpcReduction="10000"/>
          </a:bodyPr>
          <a:lstStyle/>
          <a:p>
            <a:pPr marL="0" lvl="0" indent="0" algn="ctr" rtl="0">
              <a:lnSpc>
                <a:spcPct val="115000"/>
              </a:lnSpc>
              <a:spcBef>
                <a:spcPts val="0"/>
              </a:spcBef>
              <a:spcAft>
                <a:spcPts val="0"/>
              </a:spcAft>
              <a:buClr>
                <a:schemeClr val="lt1"/>
              </a:buClr>
              <a:buSzPts val="1800"/>
              <a:buNone/>
            </a:pPr>
            <a:r>
              <a:rPr lang="fi" sz="2800" b="1">
                <a:solidFill>
                  <a:schemeClr val="lt1"/>
                </a:solidFill>
              </a:rPr>
              <a:t>"Gemiddeld lezen vijf keer zoveel mensen de kop als de hoofdtekst. Als je je kop hebt geschreven, heb je tachtig cent van je dollar uitgegeven." </a:t>
            </a:r>
            <a:r>
              <a:rPr lang="fi" sz="2000">
                <a:solidFill>
                  <a:schemeClr val="lt1"/>
                </a:solidFill>
              </a:rPr>
              <a:t>			</a:t>
            </a:r>
            <a:endParaRPr/>
          </a:p>
          <a:p>
            <a:pPr marL="0" lvl="0" indent="0" algn="r" rtl="0">
              <a:lnSpc>
                <a:spcPct val="115000"/>
              </a:lnSpc>
              <a:spcBef>
                <a:spcPts val="1200"/>
              </a:spcBef>
              <a:spcAft>
                <a:spcPts val="1200"/>
              </a:spcAft>
              <a:buClr>
                <a:schemeClr val="lt1"/>
              </a:buClr>
              <a:buSzPts val="1800"/>
              <a:buNone/>
            </a:pPr>
            <a:r>
              <a:rPr lang="fi" sz="2400">
                <a:solidFill>
                  <a:schemeClr val="lt1"/>
                </a:solidFill>
              </a:rPr>
              <a:t>- David Ogilvy</a:t>
            </a:r>
            <a:endParaRPr sz="2400">
              <a:solidFill>
                <a:schemeClr val="lt1"/>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99"/>
        <p:cNvGrpSpPr/>
        <p:nvPr/>
      </p:nvGrpSpPr>
      <p:grpSpPr>
        <a:xfrm>
          <a:off x="0" y="0"/>
          <a:ext cx="0" cy="0"/>
          <a:chOff x="0" y="0"/>
          <a:chExt cx="0" cy="0"/>
        </a:xfrm>
      </p:grpSpPr>
      <p:sp>
        <p:nvSpPr>
          <p:cNvPr id="300" name="Google Shape;300;p19"/>
          <p:cNvSpPr txBox="1">
            <a:spLocks noGrp="1"/>
          </p:cNvSpPr>
          <p:nvPr>
            <p:ph type="title"/>
          </p:nvPr>
        </p:nvSpPr>
        <p:spPr>
          <a:xfrm>
            <a:off x="117695" y="119935"/>
            <a:ext cx="7559644" cy="994172"/>
          </a:xfrm>
          <a:prstGeom prst="rect">
            <a:avLst/>
          </a:prstGeom>
          <a:noFill/>
          <a:ln>
            <a:noFill/>
          </a:ln>
        </p:spPr>
        <p:txBody>
          <a:bodyPr spcFirstLastPara="1" wrap="square" lIns="91425" tIns="91425" rIns="91425" bIns="91425" anchor="t" anchorCtr="0">
            <a:normAutofit/>
          </a:bodyPr>
          <a:lstStyle/>
          <a:p>
            <a:pPr marL="0" lvl="0" indent="0" algn="ctr" rtl="0">
              <a:lnSpc>
                <a:spcPct val="100000"/>
              </a:lnSpc>
              <a:spcBef>
                <a:spcPts val="0"/>
              </a:spcBef>
              <a:spcAft>
                <a:spcPts val="0"/>
              </a:spcAft>
              <a:buClr>
                <a:srgbClr val="161249"/>
              </a:buClr>
              <a:buSzPts val="3667"/>
              <a:buFont typeface="Arial"/>
              <a:buNone/>
            </a:pPr>
            <a:r>
              <a:rPr lang="fi"/>
              <a:t>Goede reclame</a:t>
            </a:r>
            <a:endParaRPr/>
          </a:p>
        </p:txBody>
      </p:sp>
      <p:sp>
        <p:nvSpPr>
          <p:cNvPr id="301" name="Google Shape;301;p19"/>
          <p:cNvSpPr txBox="1">
            <a:spLocks noGrp="1"/>
          </p:cNvSpPr>
          <p:nvPr>
            <p:ph type="body" idx="1"/>
          </p:nvPr>
        </p:nvSpPr>
        <p:spPr>
          <a:xfrm>
            <a:off x="257458" y="946369"/>
            <a:ext cx="5763096" cy="2994626"/>
          </a:xfrm>
          <a:prstGeom prst="rect">
            <a:avLst/>
          </a:prstGeom>
          <a:noFill/>
          <a:ln>
            <a:noFill/>
          </a:ln>
        </p:spPr>
        <p:txBody>
          <a:bodyPr spcFirstLastPara="1" wrap="square" lIns="91425" tIns="45700" rIns="91425" bIns="45700" anchor="t" anchorCtr="0">
            <a:spAutoFit/>
          </a:bodyPr>
          <a:lstStyle/>
          <a:p>
            <a:pPr marL="457200" lvl="0" indent="-323850" algn="l" rtl="0">
              <a:lnSpc>
                <a:spcPct val="115000"/>
              </a:lnSpc>
              <a:spcBef>
                <a:spcPts val="0"/>
              </a:spcBef>
              <a:spcAft>
                <a:spcPts val="0"/>
              </a:spcAft>
              <a:buClr>
                <a:srgbClr val="F39200"/>
              </a:buClr>
              <a:buSzPts val="1500"/>
              <a:buChar char="●"/>
            </a:pPr>
            <a:r>
              <a:rPr lang="fi" sz="1600" dirty="0"/>
              <a:t>consistent in </a:t>
            </a:r>
            <a:r>
              <a:rPr lang="fi" sz="1600" b="1" dirty="0"/>
              <a:t>uiterlijk </a:t>
            </a:r>
            <a:r>
              <a:rPr lang="fi" sz="1600" dirty="0"/>
              <a:t>en </a:t>
            </a:r>
            <a:r>
              <a:rPr lang="fi" sz="1600" b="1" dirty="0"/>
              <a:t>boodschap</a:t>
            </a:r>
            <a:endParaRPr sz="2000" dirty="0"/>
          </a:p>
          <a:p>
            <a:pPr marL="914400" lvl="1" indent="-323850" algn="l" rtl="0">
              <a:lnSpc>
                <a:spcPct val="115000"/>
              </a:lnSpc>
              <a:spcBef>
                <a:spcPts val="0"/>
              </a:spcBef>
              <a:spcAft>
                <a:spcPts val="0"/>
              </a:spcAft>
              <a:buClr>
                <a:srgbClr val="F39200"/>
              </a:buClr>
              <a:buSzPts val="1500"/>
              <a:buChar char="○"/>
            </a:pPr>
            <a:r>
              <a:rPr lang="fi" sz="1600" dirty="0"/>
              <a:t>afgestemd op de totale strategie van het bedrijf </a:t>
            </a:r>
            <a:endParaRPr sz="1600" dirty="0"/>
          </a:p>
          <a:p>
            <a:pPr marL="914400" lvl="1" indent="-323850" algn="l" rtl="0">
              <a:lnSpc>
                <a:spcPct val="115000"/>
              </a:lnSpc>
              <a:spcBef>
                <a:spcPts val="0"/>
              </a:spcBef>
              <a:spcAft>
                <a:spcPts val="0"/>
              </a:spcAft>
              <a:buClr>
                <a:srgbClr val="F39200"/>
              </a:buClr>
              <a:buSzPts val="1500"/>
              <a:buChar char="○"/>
            </a:pPr>
            <a:r>
              <a:rPr lang="fi" sz="1600" dirty="0"/>
              <a:t>dit creëert resonantie </a:t>
            </a:r>
            <a:endParaRPr sz="1600" dirty="0"/>
          </a:p>
          <a:p>
            <a:pPr marL="457200" lvl="0" indent="-323850" algn="l" rtl="0">
              <a:lnSpc>
                <a:spcPct val="115000"/>
              </a:lnSpc>
              <a:spcBef>
                <a:spcPts val="0"/>
              </a:spcBef>
              <a:spcAft>
                <a:spcPts val="0"/>
              </a:spcAft>
              <a:buClr>
                <a:srgbClr val="F39200"/>
              </a:buClr>
              <a:buSzPts val="1500"/>
              <a:buChar char="●"/>
            </a:pPr>
            <a:r>
              <a:rPr lang="fi" sz="1600" dirty="0"/>
              <a:t>gericht op het juiste publiek en relevant voor hen.</a:t>
            </a:r>
            <a:endParaRPr sz="2000" dirty="0"/>
          </a:p>
          <a:p>
            <a:pPr marL="914400" lvl="1" indent="-323850" algn="l" rtl="0">
              <a:lnSpc>
                <a:spcPct val="115000"/>
              </a:lnSpc>
              <a:spcBef>
                <a:spcPts val="0"/>
              </a:spcBef>
              <a:spcAft>
                <a:spcPts val="0"/>
              </a:spcAft>
              <a:buClr>
                <a:srgbClr val="F39200"/>
              </a:buClr>
              <a:buSzPts val="1500"/>
              <a:buChar char="○"/>
            </a:pPr>
            <a:r>
              <a:rPr lang="fi" sz="1600" dirty="0"/>
              <a:t>ontmoet de juiste personen op het juiste moment </a:t>
            </a:r>
            <a:endParaRPr sz="1600" dirty="0"/>
          </a:p>
          <a:p>
            <a:pPr marL="457200" lvl="0" indent="-323850" algn="l" rtl="0">
              <a:lnSpc>
                <a:spcPct val="115000"/>
              </a:lnSpc>
              <a:spcBef>
                <a:spcPts val="0"/>
              </a:spcBef>
              <a:spcAft>
                <a:spcPts val="0"/>
              </a:spcAft>
              <a:buClr>
                <a:srgbClr val="F39200"/>
              </a:buClr>
              <a:buSzPts val="1500"/>
              <a:buChar char="●"/>
            </a:pPr>
            <a:r>
              <a:rPr lang="fi" sz="1600" dirty="0"/>
              <a:t>betrouwbaar en waardevol</a:t>
            </a:r>
            <a:endParaRPr sz="2000" dirty="0"/>
          </a:p>
          <a:p>
            <a:pPr marL="914400" lvl="1" indent="-323850" algn="l" rtl="0">
              <a:lnSpc>
                <a:spcPct val="115000"/>
              </a:lnSpc>
              <a:spcBef>
                <a:spcPts val="0"/>
              </a:spcBef>
              <a:spcAft>
                <a:spcPts val="0"/>
              </a:spcAft>
              <a:buClr>
                <a:srgbClr val="F39200"/>
              </a:buClr>
              <a:buSzPts val="1500"/>
              <a:buChar char="○"/>
            </a:pPr>
            <a:r>
              <a:rPr lang="fi" sz="1600" dirty="0"/>
              <a:t>bewijs presenteren over relevantie</a:t>
            </a:r>
            <a:endParaRPr sz="1600" dirty="0"/>
          </a:p>
          <a:p>
            <a:pPr marL="457200" lvl="0" indent="-323850" algn="l" rtl="0">
              <a:lnSpc>
                <a:spcPct val="115000"/>
              </a:lnSpc>
              <a:spcBef>
                <a:spcPts val="0"/>
              </a:spcBef>
              <a:spcAft>
                <a:spcPts val="0"/>
              </a:spcAft>
              <a:buClr>
                <a:srgbClr val="F39200"/>
              </a:buClr>
              <a:buSzPts val="1500"/>
              <a:buChar char="●"/>
            </a:pPr>
            <a:r>
              <a:rPr lang="fi" sz="1600" dirty="0"/>
              <a:t>  toegankelijk op relevante contactpunten met de klant</a:t>
            </a:r>
            <a:endParaRPr sz="2000" dirty="0"/>
          </a:p>
          <a:p>
            <a:pPr marL="914400" lvl="1" indent="-323850" algn="l" rtl="0">
              <a:lnSpc>
                <a:spcPct val="115000"/>
              </a:lnSpc>
              <a:spcBef>
                <a:spcPts val="0"/>
              </a:spcBef>
              <a:spcAft>
                <a:spcPts val="0"/>
              </a:spcAft>
              <a:buClr>
                <a:srgbClr val="F39200"/>
              </a:buClr>
              <a:buSzPts val="1500"/>
              <a:buChar char="○"/>
            </a:pPr>
            <a:r>
              <a:rPr lang="fi" sz="1600" dirty="0"/>
              <a:t>weet waar uw klanten zich bewegen! </a:t>
            </a:r>
            <a:endParaRPr sz="1600" dirty="0"/>
          </a:p>
          <a:p>
            <a:pPr marL="457200" lvl="0" indent="-323850" algn="l" rtl="0">
              <a:lnSpc>
                <a:spcPct val="115000"/>
              </a:lnSpc>
              <a:spcBef>
                <a:spcPts val="0"/>
              </a:spcBef>
              <a:spcAft>
                <a:spcPts val="0"/>
              </a:spcAft>
              <a:buClr>
                <a:srgbClr val="F39200"/>
              </a:buClr>
              <a:buSzPts val="1500"/>
              <a:buChar char="●"/>
            </a:pPr>
            <a:r>
              <a:rPr lang="fi" sz="1600" dirty="0"/>
              <a:t>meetbare impact</a:t>
            </a:r>
            <a:endParaRPr sz="2000" dirty="0"/>
          </a:p>
        </p:txBody>
      </p:sp>
      <p:sp>
        <p:nvSpPr>
          <p:cNvPr id="302" name="Google Shape;302;p19"/>
          <p:cNvSpPr/>
          <p:nvPr/>
        </p:nvSpPr>
        <p:spPr>
          <a:xfrm>
            <a:off x="5857592" y="946369"/>
            <a:ext cx="3028950" cy="3440317"/>
          </a:xfrm>
          <a:prstGeom prst="flowChartDelay">
            <a:avLst/>
          </a:prstGeom>
          <a:solidFill>
            <a:srgbClr val="F39200"/>
          </a:solidFill>
          <a:ln w="12700" cap="flat" cmpd="sng">
            <a:solidFill>
              <a:srgbClr val="F392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03" name="Google Shape;303;p19"/>
          <p:cNvSpPr txBox="1"/>
          <p:nvPr/>
        </p:nvSpPr>
        <p:spPr>
          <a:xfrm>
            <a:off x="6052242" y="1102694"/>
            <a:ext cx="2453489" cy="3094437"/>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0"/>
              </a:spcAft>
              <a:buClr>
                <a:schemeClr val="lt1"/>
              </a:buClr>
              <a:buSzPts val="1800"/>
              <a:buFont typeface="Calibri"/>
              <a:buNone/>
            </a:pPr>
            <a:r>
              <a:rPr lang="fi" sz="2400" b="1" i="0" u="none" strike="noStrike" cap="none">
                <a:solidFill>
                  <a:schemeClr val="lt1"/>
                </a:solidFill>
                <a:latin typeface="Calibri"/>
                <a:ea typeface="Calibri"/>
                <a:cs typeface="Calibri"/>
                <a:sym typeface="Calibri"/>
              </a:rPr>
              <a:t>Beste advertenties aller tijden: </a:t>
            </a:r>
            <a:r>
              <a:rPr lang="fi" sz="1800" b="0" i="0" u="sng" strike="noStrike" cap="none">
                <a:solidFill>
                  <a:schemeClr val="hlink"/>
                </a:solidFill>
                <a:latin typeface="Calibri"/>
                <a:ea typeface="Calibri"/>
                <a:cs typeface="Calibri"/>
                <a:sym typeface="Calibri"/>
                <a:hlinkClick r:id="rId3"/>
              </a:rPr>
              <a:t>https:</a:t>
            </a:r>
            <a:r>
              <a:rPr lang="fi" sz="1800" b="0" i="0" u="none" strike="noStrike" cap="none">
                <a:solidFill>
                  <a:schemeClr val="dk1"/>
                </a:solidFill>
                <a:latin typeface="Calibri"/>
                <a:ea typeface="Calibri"/>
                <a:cs typeface="Calibri"/>
                <a:sym typeface="Calibri"/>
              </a:rPr>
              <a:t>//www.wyzowl.com/best-commercials/ </a:t>
            </a:r>
            <a:endParaRPr sz="1400" b="0" i="0" u="none" strike="noStrike" cap="none">
              <a:solidFill>
                <a:srgbClr val="000000"/>
              </a:solidFill>
              <a:latin typeface="Arial"/>
              <a:ea typeface="Arial"/>
              <a:cs typeface="Arial"/>
              <a:sym typeface="Arial"/>
            </a:endParaRPr>
          </a:p>
          <a:p>
            <a:pPr marL="0" marR="0" lvl="0" indent="0" algn="l" rtl="0">
              <a:lnSpc>
                <a:spcPct val="115000"/>
              </a:lnSpc>
              <a:spcBef>
                <a:spcPts val="1200"/>
              </a:spcBef>
              <a:spcAft>
                <a:spcPts val="0"/>
              </a:spcAft>
              <a:buClr>
                <a:schemeClr val="hlink"/>
              </a:buClr>
              <a:buSzPts val="1800"/>
              <a:buFont typeface="Calibri"/>
              <a:buNone/>
            </a:pPr>
            <a:r>
              <a:rPr lang="fi" sz="1800" b="0" i="0" u="sng" strike="noStrike" cap="none">
                <a:solidFill>
                  <a:schemeClr val="hlink"/>
                </a:solidFill>
                <a:latin typeface="Calibri"/>
                <a:ea typeface="Calibri"/>
                <a:cs typeface="Calibri"/>
                <a:sym typeface="Calibri"/>
                <a:hlinkClick r:id="rId4"/>
              </a:rPr>
              <a:t>https://blog.hubspot.com/marketing/best-advertisements </a:t>
            </a:r>
            <a:endParaRPr sz="1800" b="0" i="0" u="none" strike="noStrike" cap="none">
              <a:solidFill>
                <a:schemeClr val="dk1"/>
              </a:solidFill>
              <a:latin typeface="Calibri"/>
              <a:ea typeface="Calibri"/>
              <a:cs typeface="Calibri"/>
              <a:sym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07"/>
        <p:cNvGrpSpPr/>
        <p:nvPr/>
      </p:nvGrpSpPr>
      <p:grpSpPr>
        <a:xfrm>
          <a:off x="0" y="0"/>
          <a:ext cx="0" cy="0"/>
          <a:chOff x="0" y="0"/>
          <a:chExt cx="0" cy="0"/>
        </a:xfrm>
      </p:grpSpPr>
      <p:sp>
        <p:nvSpPr>
          <p:cNvPr id="308" name="Google Shape;308;p20"/>
          <p:cNvSpPr txBox="1">
            <a:spLocks noGrp="1"/>
          </p:cNvSpPr>
          <p:nvPr>
            <p:ph type="title" idx="4294967295"/>
          </p:nvPr>
        </p:nvSpPr>
        <p:spPr>
          <a:xfrm>
            <a:off x="1728919" y="182771"/>
            <a:ext cx="5686162" cy="573088"/>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ts val="3556"/>
              <a:buFont typeface="Arial"/>
              <a:buNone/>
            </a:pPr>
            <a:r>
              <a:rPr lang="fi" sz="3200"/>
              <a:t>Advertenties maken</a:t>
            </a:r>
            <a:endParaRPr sz="3200"/>
          </a:p>
        </p:txBody>
      </p:sp>
      <p:grpSp>
        <p:nvGrpSpPr>
          <p:cNvPr id="309" name="Google Shape;309;p20"/>
          <p:cNvGrpSpPr/>
          <p:nvPr/>
        </p:nvGrpSpPr>
        <p:grpSpPr>
          <a:xfrm>
            <a:off x="547605" y="1690543"/>
            <a:ext cx="8166484" cy="2558580"/>
            <a:chOff x="7057" y="817978"/>
            <a:chExt cx="8015787" cy="1899712"/>
          </a:xfrm>
        </p:grpSpPr>
        <p:sp>
          <p:nvSpPr>
            <p:cNvPr id="310" name="Google Shape;310;p20"/>
            <p:cNvSpPr/>
            <p:nvPr/>
          </p:nvSpPr>
          <p:spPr>
            <a:xfrm>
              <a:off x="7057" y="817978"/>
              <a:ext cx="2109417" cy="1899712"/>
            </a:xfrm>
            <a:prstGeom prst="roundRect">
              <a:avLst>
                <a:gd name="adj" fmla="val 10000"/>
              </a:avLst>
            </a:prstGeom>
            <a:solidFill>
              <a:srgbClr val="161249"/>
            </a:solidFill>
            <a:ln w="25400" cap="flat" cmpd="sng">
              <a:solidFill>
                <a:schemeClr val="lt1"/>
              </a:solidFill>
              <a:prstDash val="solid"/>
              <a:round/>
              <a:headEnd type="none" w="sm" len="sm"/>
              <a:tailEnd type="none" w="sm" len="sm"/>
            </a:ln>
          </p:spPr>
          <p:txBody>
            <a:bodyPr spcFirstLastPara="1" wrap="square" lIns="91425" tIns="91425" rIns="91425" bIns="91425" anchor="ctr" anchorCtr="1">
              <a:noAutofit/>
            </a:bodyPr>
            <a:lstStyle/>
            <a:p>
              <a:pPr marL="0" marR="0" lvl="0" indent="0" algn="ctr" rtl="0">
                <a:lnSpc>
                  <a:spcPct val="90000"/>
                </a:lnSpc>
                <a:spcBef>
                  <a:spcPts val="0"/>
                </a:spcBef>
                <a:spcAft>
                  <a:spcPts val="0"/>
                </a:spcAft>
                <a:buClr>
                  <a:srgbClr val="000000"/>
                </a:buClr>
                <a:buSzPts val="1800"/>
                <a:buFont typeface="Arial"/>
                <a:buNone/>
              </a:pPr>
              <a:r>
                <a:rPr lang="fi" sz="1600" b="1" i="0" u="none" strike="noStrike" cap="none">
                  <a:solidFill>
                    <a:schemeClr val="lt1"/>
                  </a:solidFill>
                  <a:latin typeface="Arial"/>
                  <a:ea typeface="Arial"/>
                  <a:cs typeface="Arial"/>
                  <a:sym typeface="Arial"/>
                </a:rPr>
                <a:t>Begin bij de kernboodschap:</a:t>
              </a:r>
              <a:endParaRPr sz="1400" b="0" i="0" u="none" strike="noStrike" cap="none">
                <a:solidFill>
                  <a:srgbClr val="000000"/>
                </a:solidFill>
                <a:latin typeface="Arial"/>
                <a:ea typeface="Arial"/>
                <a:cs typeface="Arial"/>
                <a:sym typeface="Arial"/>
              </a:endParaRPr>
            </a:p>
            <a:p>
              <a:pPr marL="0" marR="0" lvl="0" indent="0" algn="ctr" rtl="0">
                <a:lnSpc>
                  <a:spcPct val="90000"/>
                </a:lnSpc>
                <a:spcBef>
                  <a:spcPts val="0"/>
                </a:spcBef>
                <a:spcAft>
                  <a:spcPts val="0"/>
                </a:spcAft>
                <a:buClr>
                  <a:srgbClr val="000000"/>
                </a:buClr>
                <a:buSzPts val="1800"/>
                <a:buFont typeface="Arial"/>
                <a:buNone/>
              </a:pPr>
              <a:endParaRPr sz="1600" b="1" i="0" u="none" strike="noStrike" cap="none">
                <a:solidFill>
                  <a:schemeClr val="lt1"/>
                </a:solidFill>
                <a:latin typeface="Arial"/>
                <a:ea typeface="Arial"/>
                <a:cs typeface="Arial"/>
                <a:sym typeface="Arial"/>
              </a:endParaRPr>
            </a:p>
            <a:p>
              <a:pPr marL="0" marR="0" lvl="0" indent="0" algn="ctr" rtl="0">
                <a:lnSpc>
                  <a:spcPct val="90000"/>
                </a:lnSpc>
                <a:spcBef>
                  <a:spcPts val="630"/>
                </a:spcBef>
                <a:spcAft>
                  <a:spcPts val="0"/>
                </a:spcAft>
                <a:buClr>
                  <a:srgbClr val="000000"/>
                </a:buClr>
                <a:buSzPts val="1800"/>
                <a:buFont typeface="Arial"/>
                <a:buNone/>
              </a:pPr>
              <a:r>
                <a:rPr lang="fi" sz="1600" b="1" i="0" u="none" strike="noStrike" cap="none">
                  <a:solidFill>
                    <a:schemeClr val="lt1"/>
                  </a:solidFill>
                  <a:latin typeface="Arial"/>
                  <a:ea typeface="Arial"/>
                  <a:cs typeface="Arial"/>
                  <a:sym typeface="Arial"/>
                </a:rPr>
                <a:t>"Wat wil je zeggen?"</a:t>
              </a:r>
              <a:endParaRPr sz="1400" b="0" i="0" u="none" strike="noStrike" cap="none">
                <a:solidFill>
                  <a:srgbClr val="000000"/>
                </a:solidFill>
                <a:latin typeface="Arial"/>
                <a:ea typeface="Arial"/>
                <a:cs typeface="Arial"/>
                <a:sym typeface="Arial"/>
              </a:endParaRPr>
            </a:p>
            <a:p>
              <a:pPr marL="0" marR="0" lvl="0" indent="0" algn="ctr" rtl="0">
                <a:lnSpc>
                  <a:spcPct val="90000"/>
                </a:lnSpc>
                <a:spcBef>
                  <a:spcPts val="630"/>
                </a:spcBef>
                <a:spcAft>
                  <a:spcPts val="0"/>
                </a:spcAft>
                <a:buClr>
                  <a:srgbClr val="000000"/>
                </a:buClr>
                <a:buSzPts val="1800"/>
                <a:buFont typeface="Arial"/>
                <a:buNone/>
              </a:pPr>
              <a:endParaRPr sz="1600" b="1" i="0" u="none" strike="noStrike" cap="none">
                <a:solidFill>
                  <a:schemeClr val="lt1"/>
                </a:solidFill>
                <a:latin typeface="Arial"/>
                <a:ea typeface="Arial"/>
                <a:cs typeface="Arial"/>
                <a:sym typeface="Arial"/>
              </a:endParaRPr>
            </a:p>
            <a:p>
              <a:pPr marL="0" marR="0" lvl="0" indent="0" algn="ctr" rtl="0">
                <a:lnSpc>
                  <a:spcPct val="90000"/>
                </a:lnSpc>
                <a:spcBef>
                  <a:spcPts val="630"/>
                </a:spcBef>
                <a:spcAft>
                  <a:spcPts val="0"/>
                </a:spcAft>
                <a:buClr>
                  <a:srgbClr val="000000"/>
                </a:buClr>
                <a:buSzPts val="1800"/>
                <a:buFont typeface="Arial"/>
                <a:buNone/>
              </a:pPr>
              <a:r>
                <a:rPr lang="fi" sz="1600" b="1" i="0" u="none" strike="noStrike" cap="none">
                  <a:solidFill>
                    <a:schemeClr val="lt1"/>
                  </a:solidFill>
                  <a:latin typeface="Arial"/>
                  <a:ea typeface="Arial"/>
                  <a:cs typeface="Arial"/>
                  <a:sym typeface="Arial"/>
                </a:rPr>
                <a:t>(</a:t>
              </a:r>
              <a:r>
                <a:rPr lang="fi" sz="1600" b="1" i="0" u="sng" strike="noStrike" cap="none">
                  <a:solidFill>
                    <a:schemeClr val="lt1"/>
                  </a:solidFill>
                  <a:latin typeface="Arial"/>
                  <a:ea typeface="Arial"/>
                  <a:cs typeface="Arial"/>
                  <a:sym typeface="Arial"/>
                  <a:hlinkClick r:id="rId3">
                    <a:extLst>
                      <a:ext uri="{A12FA001-AC4F-418D-AE19-62706E023703}">
                        <ahyp:hlinkClr xmlns:ahyp="http://schemas.microsoft.com/office/drawing/2018/hyperlinkcolor" val="tx"/>
                      </a:ext>
                    </a:extLst>
                  </a:hlinkClick>
                </a:rPr>
                <a:t>=Waardepropositie</a:t>
              </a:r>
              <a:r>
                <a:rPr lang="fi" sz="1600" b="1" i="0" u="none" strike="noStrike" cap="none">
                  <a:solidFill>
                    <a:schemeClr val="lt1"/>
                  </a:solidFill>
                  <a:latin typeface="Arial"/>
                  <a:ea typeface="Arial"/>
                  <a:cs typeface="Arial"/>
                  <a:sym typeface="Arial"/>
                </a:rPr>
                <a:t>, USP)</a:t>
              </a:r>
              <a:endParaRPr sz="1600" b="1" i="0" u="none" strike="noStrike" cap="none">
                <a:solidFill>
                  <a:srgbClr val="000000"/>
                </a:solidFill>
                <a:latin typeface="Arial"/>
                <a:ea typeface="Arial"/>
                <a:cs typeface="Arial"/>
                <a:sym typeface="Arial"/>
              </a:endParaRPr>
            </a:p>
          </p:txBody>
        </p:sp>
        <p:sp>
          <p:nvSpPr>
            <p:cNvPr id="311" name="Google Shape;311;p20"/>
            <p:cNvSpPr/>
            <p:nvPr/>
          </p:nvSpPr>
          <p:spPr>
            <a:xfrm>
              <a:off x="2327417" y="1506266"/>
              <a:ext cx="447196" cy="523135"/>
            </a:xfrm>
            <a:prstGeom prst="rightArrow">
              <a:avLst>
                <a:gd name="adj1" fmla="val 60000"/>
                <a:gd name="adj2" fmla="val 50000"/>
              </a:avLst>
            </a:prstGeom>
            <a:solidFill>
              <a:srgbClr val="ACC1F7"/>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12" name="Google Shape;312;p20"/>
            <p:cNvSpPr txBox="1"/>
            <p:nvPr/>
          </p:nvSpPr>
          <p:spPr>
            <a:xfrm>
              <a:off x="2327417" y="1610893"/>
              <a:ext cx="313037" cy="313881"/>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Clr>
                  <a:srgbClr val="000000"/>
                </a:buClr>
                <a:buSzPts val="1400"/>
                <a:buFont typeface="Arial"/>
                <a:buNone/>
              </a:pPr>
              <a:endParaRPr sz="1400" b="0" i="0" u="none" strike="noStrike" cap="none">
                <a:solidFill>
                  <a:srgbClr val="ACC1F7"/>
                </a:solidFill>
                <a:latin typeface="Arial"/>
                <a:ea typeface="Arial"/>
                <a:cs typeface="Arial"/>
                <a:sym typeface="Arial"/>
              </a:endParaRPr>
            </a:p>
          </p:txBody>
        </p:sp>
        <p:sp>
          <p:nvSpPr>
            <p:cNvPr id="313" name="Google Shape;313;p20"/>
            <p:cNvSpPr/>
            <p:nvPr/>
          </p:nvSpPr>
          <p:spPr>
            <a:xfrm>
              <a:off x="2960242" y="817978"/>
              <a:ext cx="2109417" cy="1899712"/>
            </a:xfrm>
            <a:prstGeom prst="roundRect">
              <a:avLst>
                <a:gd name="adj" fmla="val 10000"/>
              </a:avLst>
            </a:prstGeom>
            <a:solidFill>
              <a:srgbClr val="D12477"/>
            </a:solidFill>
            <a:ln w="25400" cap="flat" cmpd="sng">
              <a:solidFill>
                <a:schemeClr val="lt1"/>
              </a:solidFill>
              <a:prstDash val="solid"/>
              <a:round/>
              <a:headEnd type="none" w="sm" len="sm"/>
              <a:tailEnd type="none" w="sm" len="sm"/>
            </a:ln>
          </p:spPr>
          <p:txBody>
            <a:bodyPr spcFirstLastPara="1" wrap="square" lIns="91425" tIns="91425" rIns="91425" bIns="91425" anchor="ctr" anchorCtr="1">
              <a:noAutofit/>
            </a:bodyPr>
            <a:lstStyle/>
            <a:p>
              <a:pPr marL="0" marR="0" lvl="0" indent="0" algn="l" rtl="0">
                <a:lnSpc>
                  <a:spcPct val="100000"/>
                </a:lnSpc>
                <a:spcBef>
                  <a:spcPts val="0"/>
                </a:spcBef>
                <a:spcAft>
                  <a:spcPts val="0"/>
                </a:spcAft>
                <a:buClr>
                  <a:srgbClr val="000000"/>
                </a:buClr>
                <a:buSzPts val="1400"/>
                <a:buFont typeface="Arial"/>
                <a:buNone/>
              </a:pPr>
              <a:endParaRPr sz="1400" b="1" i="0" u="none" strike="noStrike" cap="none">
                <a:solidFill>
                  <a:srgbClr val="000000"/>
                </a:solidFill>
                <a:latin typeface="Arial"/>
                <a:ea typeface="Arial"/>
                <a:cs typeface="Arial"/>
                <a:sym typeface="Arial"/>
              </a:endParaRPr>
            </a:p>
          </p:txBody>
        </p:sp>
        <p:sp>
          <p:nvSpPr>
            <p:cNvPr id="314" name="Google Shape;314;p20"/>
            <p:cNvSpPr/>
            <p:nvPr/>
          </p:nvSpPr>
          <p:spPr>
            <a:xfrm>
              <a:off x="5280602" y="1506266"/>
              <a:ext cx="447196" cy="523135"/>
            </a:xfrm>
            <a:prstGeom prst="rightArrow">
              <a:avLst>
                <a:gd name="adj1" fmla="val 60000"/>
                <a:gd name="adj2" fmla="val 50000"/>
              </a:avLst>
            </a:prstGeom>
            <a:solidFill>
              <a:srgbClr val="ACC1F7"/>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15" name="Google Shape;315;p20"/>
            <p:cNvSpPr txBox="1"/>
            <p:nvPr/>
          </p:nvSpPr>
          <p:spPr>
            <a:xfrm>
              <a:off x="5280602" y="1610893"/>
              <a:ext cx="313037" cy="313881"/>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316" name="Google Shape;316;p20"/>
            <p:cNvSpPr/>
            <p:nvPr/>
          </p:nvSpPr>
          <p:spPr>
            <a:xfrm>
              <a:off x="5913427" y="817978"/>
              <a:ext cx="2109417" cy="1899712"/>
            </a:xfrm>
            <a:prstGeom prst="roundRect">
              <a:avLst>
                <a:gd name="adj" fmla="val 10000"/>
              </a:avLst>
            </a:prstGeom>
            <a:solidFill>
              <a:srgbClr val="F39200"/>
            </a:solidFill>
            <a:ln w="25400" cap="flat" cmpd="sng">
              <a:solidFill>
                <a:schemeClr val="lt1"/>
              </a:solidFill>
              <a:prstDash val="solid"/>
              <a:round/>
              <a:headEnd type="none" w="sm" len="sm"/>
              <a:tailEnd type="none" w="sm" len="sm"/>
            </a:ln>
          </p:spPr>
          <p:txBody>
            <a:bodyPr spcFirstLastPara="1" wrap="square" lIns="91425" tIns="91425" rIns="91425" bIns="91425" anchor="ctr" anchorCtr="1">
              <a:noAutofit/>
            </a:bodyPr>
            <a:lstStyle/>
            <a:p>
              <a:pPr marL="0" marR="0" lvl="0" indent="0" algn="ctr" rtl="0">
                <a:lnSpc>
                  <a:spcPct val="100000"/>
                </a:lnSpc>
                <a:spcBef>
                  <a:spcPts val="0"/>
                </a:spcBef>
                <a:spcAft>
                  <a:spcPts val="0"/>
                </a:spcAft>
                <a:buClr>
                  <a:srgbClr val="000000"/>
                </a:buClr>
                <a:buSzPts val="1600"/>
                <a:buFont typeface="Arial"/>
                <a:buNone/>
              </a:pPr>
              <a:r>
                <a:rPr lang="fi" sz="1600" b="1" i="0" u="none" strike="noStrike" cap="none">
                  <a:solidFill>
                    <a:schemeClr val="lt1"/>
                  </a:solidFill>
                  <a:latin typeface="Arial"/>
                  <a:ea typeface="Arial"/>
                  <a:cs typeface="Arial"/>
                  <a:sym typeface="Arial"/>
                </a:rPr>
                <a:t>Maak de advertentie, aangepast aan de media </a:t>
              </a:r>
              <a:endParaRPr sz="1600" b="1" i="0" u="none" strike="noStrike" cap="none">
                <a:solidFill>
                  <a:schemeClr val="lt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600"/>
                <a:buFont typeface="Arial"/>
                <a:buNone/>
              </a:pPr>
              <a:r>
                <a:rPr lang="fi" sz="1600" b="1" i="0" u="none" strike="noStrike" cap="none">
                  <a:solidFill>
                    <a:schemeClr val="lt1"/>
                  </a:solidFill>
                  <a:latin typeface="Arial"/>
                  <a:ea typeface="Arial"/>
                  <a:cs typeface="Arial"/>
                  <a:sym typeface="Arial"/>
                </a:rPr>
                <a:t>Publiceren</a:t>
              </a:r>
              <a:endParaRPr sz="1600" b="1" i="0" u="none" strike="noStrike" cap="none">
                <a:solidFill>
                  <a:schemeClr val="lt1"/>
                </a:solidFill>
                <a:latin typeface="Arial"/>
                <a:ea typeface="Arial"/>
                <a:cs typeface="Arial"/>
                <a:sym typeface="Arial"/>
              </a:endParaRPr>
            </a:p>
          </p:txBody>
        </p:sp>
      </p:grpSp>
      <p:sp>
        <p:nvSpPr>
          <p:cNvPr id="317" name="Google Shape;317;p20"/>
          <p:cNvSpPr/>
          <p:nvPr/>
        </p:nvSpPr>
        <p:spPr>
          <a:xfrm>
            <a:off x="1854093" y="4249123"/>
            <a:ext cx="2127600" cy="481200"/>
          </a:xfrm>
          <a:prstGeom prst="curvedUpArrow">
            <a:avLst>
              <a:gd name="adj1" fmla="val 25000"/>
              <a:gd name="adj2" fmla="val 50000"/>
              <a:gd name="adj3" fmla="val 25000"/>
            </a:avLst>
          </a:prstGeom>
          <a:gradFill>
            <a:gsLst>
              <a:gs pos="0">
                <a:srgbClr val="A6B6DE"/>
              </a:gs>
              <a:gs pos="50000">
                <a:srgbClr val="98AAD9"/>
              </a:gs>
              <a:gs pos="100000">
                <a:srgbClr val="859CD7"/>
              </a:gs>
            </a:gsLst>
            <a:lin ang="5400000" scaled="0"/>
          </a:gradFill>
          <a:ln w="9525" cap="flat" cmpd="sng">
            <a:solidFill>
              <a:schemeClr val="accen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18" name="Google Shape;318;p20"/>
          <p:cNvSpPr/>
          <p:nvPr/>
        </p:nvSpPr>
        <p:spPr>
          <a:xfrm rot="10800000">
            <a:off x="1807743" y="1017761"/>
            <a:ext cx="2220300" cy="573600"/>
          </a:xfrm>
          <a:prstGeom prst="curvedUpArrow">
            <a:avLst>
              <a:gd name="adj1" fmla="val 25000"/>
              <a:gd name="adj2" fmla="val 50000"/>
              <a:gd name="adj3" fmla="val 25000"/>
            </a:avLst>
          </a:prstGeom>
          <a:gradFill>
            <a:gsLst>
              <a:gs pos="0">
                <a:srgbClr val="A6B6DE"/>
              </a:gs>
              <a:gs pos="50000">
                <a:srgbClr val="98AAD9"/>
              </a:gs>
              <a:gs pos="100000">
                <a:srgbClr val="859CD7"/>
              </a:gs>
            </a:gsLst>
            <a:lin ang="5400000" scaled="0"/>
          </a:gradFill>
          <a:ln w="9525" cap="flat" cmpd="sng">
            <a:solidFill>
              <a:schemeClr val="accen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19" name="Google Shape;319;p20"/>
          <p:cNvSpPr txBox="1"/>
          <p:nvPr/>
        </p:nvSpPr>
        <p:spPr>
          <a:xfrm>
            <a:off x="3693813" y="1766100"/>
            <a:ext cx="1874067" cy="2308284"/>
          </a:xfrm>
          <a:prstGeom prst="rect">
            <a:avLst/>
          </a:prstGeom>
          <a:noFill/>
          <a:ln>
            <a:noFill/>
          </a:ln>
        </p:spPr>
        <p:txBody>
          <a:bodyPr spcFirstLastPara="1" wrap="square" lIns="91425" tIns="45700" rIns="91425" bIns="45700" anchor="t" anchorCtr="0">
            <a:spAutoFit/>
          </a:bodyPr>
          <a:lstStyle/>
          <a:p>
            <a:pPr marL="0" marR="0" lvl="0" indent="0" algn="ctr" rtl="0">
              <a:lnSpc>
                <a:spcPct val="90000"/>
              </a:lnSpc>
              <a:spcBef>
                <a:spcPts val="0"/>
              </a:spcBef>
              <a:spcAft>
                <a:spcPts val="0"/>
              </a:spcAft>
              <a:buClr>
                <a:srgbClr val="000000"/>
              </a:buClr>
              <a:buSzPts val="1800"/>
              <a:buFont typeface="Arial"/>
              <a:buNone/>
            </a:pPr>
            <a:r>
              <a:rPr lang="fi" sz="1600" b="1" i="0" u="none" strike="noStrike" cap="none" dirty="0">
                <a:solidFill>
                  <a:schemeClr val="lt1"/>
                </a:solidFill>
                <a:latin typeface="Arial"/>
                <a:ea typeface="Arial"/>
                <a:cs typeface="Arial"/>
                <a:sym typeface="Arial"/>
              </a:rPr>
              <a:t>Doelgerichtheid:</a:t>
            </a:r>
            <a:endParaRPr dirty="0"/>
          </a:p>
          <a:p>
            <a:pPr marL="0" marR="0" lvl="0" indent="0" algn="ctr" rtl="0">
              <a:lnSpc>
                <a:spcPct val="90000"/>
              </a:lnSpc>
              <a:spcBef>
                <a:spcPts val="0"/>
              </a:spcBef>
              <a:spcAft>
                <a:spcPts val="0"/>
              </a:spcAft>
              <a:buClr>
                <a:srgbClr val="000000"/>
              </a:buClr>
              <a:buSzPts val="1800"/>
              <a:buFont typeface="Arial"/>
              <a:buNone/>
            </a:pPr>
            <a:endParaRPr sz="1600" b="1" i="0" u="none" strike="noStrike" cap="none" dirty="0">
              <a:solidFill>
                <a:schemeClr val="lt1"/>
              </a:solidFill>
              <a:latin typeface="Arial"/>
              <a:ea typeface="Arial"/>
              <a:cs typeface="Arial"/>
              <a:sym typeface="Arial"/>
            </a:endParaRPr>
          </a:p>
          <a:p>
            <a:pPr marL="0" marR="0" lvl="0" indent="0" algn="ctr" rtl="0">
              <a:lnSpc>
                <a:spcPct val="90000"/>
              </a:lnSpc>
              <a:spcBef>
                <a:spcPts val="0"/>
              </a:spcBef>
              <a:spcAft>
                <a:spcPts val="0"/>
              </a:spcAft>
              <a:buClr>
                <a:srgbClr val="000000"/>
              </a:buClr>
              <a:buSzPts val="1800"/>
              <a:buFont typeface="Arial"/>
              <a:buNone/>
            </a:pPr>
            <a:r>
              <a:rPr lang="fi" sz="1600" b="1" i="0" u="none" strike="noStrike" cap="none" dirty="0">
                <a:solidFill>
                  <a:schemeClr val="lt1"/>
                </a:solidFill>
                <a:latin typeface="Arial"/>
                <a:ea typeface="Arial"/>
                <a:cs typeface="Arial"/>
                <a:sym typeface="Arial"/>
              </a:rPr>
              <a:t>Doelgroep definiëren</a:t>
            </a:r>
            <a:endParaRPr dirty="0"/>
          </a:p>
          <a:p>
            <a:pPr marL="0" marR="0" lvl="0" indent="0" algn="ctr" rtl="0">
              <a:lnSpc>
                <a:spcPct val="90000"/>
              </a:lnSpc>
              <a:spcBef>
                <a:spcPts val="0"/>
              </a:spcBef>
              <a:spcAft>
                <a:spcPts val="0"/>
              </a:spcAft>
              <a:buClr>
                <a:srgbClr val="000000"/>
              </a:buClr>
              <a:buSzPts val="1800"/>
              <a:buFont typeface="Arial"/>
              <a:buNone/>
            </a:pPr>
            <a:endParaRPr sz="1600" b="1" i="0" u="none" strike="noStrike" cap="none" dirty="0">
              <a:solidFill>
                <a:schemeClr val="lt1"/>
              </a:solidFill>
              <a:latin typeface="Arial"/>
              <a:ea typeface="Arial"/>
              <a:cs typeface="Arial"/>
              <a:sym typeface="Arial"/>
            </a:endParaRPr>
          </a:p>
          <a:p>
            <a:pPr marL="0" marR="0" lvl="0" indent="0" algn="ctr" rtl="0">
              <a:lnSpc>
                <a:spcPct val="90000"/>
              </a:lnSpc>
              <a:spcBef>
                <a:spcPts val="0"/>
              </a:spcBef>
              <a:spcAft>
                <a:spcPts val="0"/>
              </a:spcAft>
              <a:buClr>
                <a:srgbClr val="000000"/>
              </a:buClr>
              <a:buSzPts val="1800"/>
              <a:buFont typeface="Arial"/>
              <a:buNone/>
            </a:pPr>
            <a:r>
              <a:rPr lang="fi" sz="1600" b="1" i="0" u="none" strike="noStrike" cap="none" dirty="0">
                <a:solidFill>
                  <a:schemeClr val="lt1"/>
                </a:solidFill>
                <a:latin typeface="Arial"/>
                <a:ea typeface="Arial"/>
                <a:cs typeface="Arial"/>
                <a:sym typeface="Arial"/>
              </a:rPr>
              <a:t>-&gt; identificeer de fase van het kopersproces </a:t>
            </a:r>
            <a:endParaRPr sz="1400" b="0" i="0" u="none" strike="noStrike" cap="none" dirty="0">
              <a:solidFill>
                <a:srgbClr val="000000"/>
              </a:solidFill>
              <a:latin typeface="Arial"/>
              <a:ea typeface="Arial"/>
              <a:cs typeface="Arial"/>
              <a:sym typeface="Arial"/>
            </a:endParaRPr>
          </a:p>
          <a:p>
            <a:pPr marL="0" marR="0" lvl="0" indent="0" algn="ctr" rtl="0">
              <a:lnSpc>
                <a:spcPct val="90000"/>
              </a:lnSpc>
              <a:spcBef>
                <a:spcPts val="0"/>
              </a:spcBef>
              <a:spcAft>
                <a:spcPts val="0"/>
              </a:spcAft>
              <a:buClr>
                <a:srgbClr val="000000"/>
              </a:buClr>
              <a:buSzPts val="1800"/>
              <a:buFont typeface="Arial"/>
              <a:buNone/>
            </a:pPr>
            <a:endParaRPr sz="1600" b="1" i="0" u="none" strike="noStrike" cap="none" dirty="0">
              <a:solidFill>
                <a:schemeClr val="lt1"/>
              </a:solidFill>
              <a:latin typeface="Arial"/>
              <a:ea typeface="Arial"/>
              <a:cs typeface="Arial"/>
              <a:sym typeface="Arial"/>
            </a:endParaRPr>
          </a:p>
          <a:p>
            <a:pPr marL="0" marR="0" lvl="0" indent="0" algn="ctr" rtl="0">
              <a:lnSpc>
                <a:spcPct val="90000"/>
              </a:lnSpc>
              <a:spcBef>
                <a:spcPts val="0"/>
              </a:spcBef>
              <a:spcAft>
                <a:spcPts val="0"/>
              </a:spcAft>
              <a:buClr>
                <a:srgbClr val="000000"/>
              </a:buClr>
              <a:buSzPts val="1800"/>
              <a:buFont typeface="Arial"/>
              <a:buNone/>
            </a:pPr>
            <a:r>
              <a:rPr lang="fi" sz="1600" b="1" i="0" u="none" strike="noStrike" cap="none" dirty="0">
                <a:solidFill>
                  <a:schemeClr val="lt1"/>
                </a:solidFill>
                <a:latin typeface="Arial"/>
                <a:ea typeface="Arial"/>
                <a:cs typeface="Arial"/>
                <a:sym typeface="Arial"/>
              </a:rPr>
              <a:t>&gt; kanaal detecteren om koper te ontmoeten</a:t>
            </a:r>
            <a:endParaRPr sz="1400" b="0" i="0" u="none" strike="noStrike" cap="none" dirty="0">
              <a:solidFill>
                <a:srgbClr val="000000"/>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23"/>
        <p:cNvGrpSpPr/>
        <p:nvPr/>
      </p:nvGrpSpPr>
      <p:grpSpPr>
        <a:xfrm>
          <a:off x="0" y="0"/>
          <a:ext cx="0" cy="0"/>
          <a:chOff x="0" y="0"/>
          <a:chExt cx="0" cy="0"/>
        </a:xfrm>
      </p:grpSpPr>
      <p:sp>
        <p:nvSpPr>
          <p:cNvPr id="324" name="Google Shape;324;p22"/>
          <p:cNvSpPr txBox="1">
            <a:spLocks noGrp="1"/>
          </p:cNvSpPr>
          <p:nvPr>
            <p:ph type="title" idx="4294967295"/>
          </p:nvPr>
        </p:nvSpPr>
        <p:spPr>
          <a:xfrm>
            <a:off x="805759" y="288925"/>
            <a:ext cx="8521700" cy="863600"/>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Clr>
                <a:srgbClr val="161249"/>
              </a:buClr>
              <a:buSzPts val="2800"/>
              <a:buFont typeface="Arial"/>
              <a:buNone/>
            </a:pPr>
            <a:r>
              <a:rPr lang="fi"/>
              <a:t>Waardepropositie en USP </a:t>
            </a:r>
            <a:endParaRPr/>
          </a:p>
        </p:txBody>
      </p:sp>
      <p:sp>
        <p:nvSpPr>
          <p:cNvPr id="325" name="Google Shape;325;p22"/>
          <p:cNvSpPr txBox="1">
            <a:spLocks noGrp="1"/>
          </p:cNvSpPr>
          <p:nvPr>
            <p:ph type="body" idx="4294967295"/>
          </p:nvPr>
        </p:nvSpPr>
        <p:spPr>
          <a:xfrm>
            <a:off x="805759" y="968721"/>
            <a:ext cx="7458075" cy="3260941"/>
          </a:xfrm>
          <a:prstGeom prst="rect">
            <a:avLst/>
          </a:prstGeom>
          <a:noFill/>
          <a:ln>
            <a:noFill/>
          </a:ln>
        </p:spPr>
        <p:txBody>
          <a:bodyPr spcFirstLastPara="1" wrap="square" lIns="91425" tIns="91425" rIns="91425" bIns="91425" anchor="t" anchorCtr="0">
            <a:normAutofit/>
          </a:bodyPr>
          <a:lstStyle/>
          <a:p>
            <a:pPr marL="457200" lvl="0" indent="-342900" algn="l" rtl="0">
              <a:lnSpc>
                <a:spcPct val="110000"/>
              </a:lnSpc>
              <a:spcBef>
                <a:spcPts val="0"/>
              </a:spcBef>
              <a:spcAft>
                <a:spcPts val="0"/>
              </a:spcAft>
              <a:buClr>
                <a:srgbClr val="F39200"/>
              </a:buClr>
              <a:buSzPts val="1800"/>
              <a:buChar char="●"/>
            </a:pPr>
            <a:r>
              <a:rPr lang="fi" sz="1800"/>
              <a:t>Overvloed aan reclame </a:t>
            </a:r>
            <a:r>
              <a:rPr lang="fi" sz="1800" b="1">
                <a:solidFill>
                  <a:srgbClr val="F39200"/>
                </a:solidFill>
              </a:rPr>
              <a:t>-&gt; </a:t>
            </a:r>
            <a:r>
              <a:rPr lang="fi" sz="1800"/>
              <a:t>klanten willen snel te weten komen waarin het ene product/dienst verschilt van het andere </a:t>
            </a:r>
            <a:br>
              <a:rPr lang="fi" sz="1800"/>
            </a:br>
            <a:endParaRPr sz="1800"/>
          </a:p>
          <a:p>
            <a:pPr marL="457200" lvl="0" indent="-342900" algn="l" rtl="0">
              <a:lnSpc>
                <a:spcPct val="110000"/>
              </a:lnSpc>
              <a:spcBef>
                <a:spcPts val="0"/>
              </a:spcBef>
              <a:spcAft>
                <a:spcPts val="0"/>
              </a:spcAft>
              <a:buClr>
                <a:srgbClr val="F39200"/>
              </a:buClr>
              <a:buSzPts val="1800"/>
              <a:buChar char="●"/>
            </a:pPr>
            <a:r>
              <a:rPr lang="fi" sz="1800" b="1">
                <a:solidFill>
                  <a:srgbClr val="F39200"/>
                </a:solidFill>
              </a:rPr>
              <a:t>-&gt; </a:t>
            </a:r>
            <a:r>
              <a:rPr lang="fi" sz="1800"/>
              <a:t>belangrijk om je bedrijf te positioneren en te definiëren om op te vallen in de concurrentie (definieer je </a:t>
            </a:r>
            <a:r>
              <a:rPr lang="fi" sz="1800" u="sng">
                <a:solidFill>
                  <a:schemeClr val="hlink"/>
                </a:solidFill>
                <a:hlinkClick r:id="rId3"/>
              </a:rPr>
              <a:t>waardepropositie</a:t>
            </a:r>
            <a:r>
              <a:rPr lang="fi" sz="1800"/>
              <a:t>) </a:t>
            </a:r>
            <a:br>
              <a:rPr lang="fi" sz="1800"/>
            </a:br>
            <a:endParaRPr sz="1800"/>
          </a:p>
          <a:p>
            <a:pPr marL="457200" lvl="0" indent="-342900" algn="l" rtl="0">
              <a:lnSpc>
                <a:spcPct val="110000"/>
              </a:lnSpc>
              <a:spcBef>
                <a:spcPts val="0"/>
              </a:spcBef>
              <a:spcAft>
                <a:spcPts val="0"/>
              </a:spcAft>
              <a:buClr>
                <a:srgbClr val="F39200"/>
              </a:buClr>
              <a:buSzPts val="1800"/>
              <a:buChar char="●"/>
            </a:pPr>
            <a:r>
              <a:rPr lang="fi" sz="1800"/>
              <a:t>USP (unique selling proposition) verwijst naar een marketingverklaring die een product of merk onderscheidt van zijn concurrenten </a:t>
            </a:r>
            <a:br>
              <a:rPr lang="fi" sz="1800"/>
            </a:br>
            <a:r>
              <a:rPr lang="fi" sz="1800" b="1">
                <a:solidFill>
                  <a:srgbClr val="F39200"/>
                </a:solidFill>
              </a:rPr>
              <a:t>-&gt; </a:t>
            </a:r>
            <a:r>
              <a:rPr lang="fi" sz="1800"/>
              <a:t>te gebruiken in reclame en marketing</a:t>
            </a:r>
            <a:endParaRPr sz="1800"/>
          </a:p>
        </p:txBody>
      </p:sp>
      <p:sp>
        <p:nvSpPr>
          <p:cNvPr id="326" name="Google Shape;326;p22"/>
          <p:cNvSpPr txBox="1"/>
          <p:nvPr/>
        </p:nvSpPr>
        <p:spPr>
          <a:xfrm>
            <a:off x="1356945" y="3928573"/>
            <a:ext cx="4366819" cy="49241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500"/>
              <a:buFont typeface="Arial"/>
              <a:buNone/>
            </a:pPr>
            <a:r>
              <a:rPr lang="fi" sz="2000" b="0" i="0" u="sng" strike="noStrike" cap="none">
                <a:solidFill>
                  <a:schemeClr val="hlink"/>
                </a:solidFill>
                <a:latin typeface="Arial"/>
                <a:ea typeface="Arial"/>
                <a:cs typeface="Arial"/>
                <a:sym typeface="Arial"/>
                <a:hlinkClick r:id="rId4"/>
              </a:rPr>
              <a:t>videovoorbeelden over goed geformuleerde </a:t>
            </a:r>
            <a:r>
              <a:rPr lang="fi" sz="2000" b="0" i="0" u="none" strike="noStrike" cap="none">
                <a:solidFill>
                  <a:srgbClr val="000000"/>
                </a:solidFill>
                <a:latin typeface="Arial"/>
                <a:ea typeface="Arial"/>
                <a:cs typeface="Arial"/>
                <a:sym typeface="Arial"/>
              </a:rPr>
              <a:t>USP</a:t>
            </a:r>
            <a:r>
              <a:rPr lang="fi" sz="2000" b="0" i="0" u="sng" strike="noStrike" cap="none">
                <a:solidFill>
                  <a:schemeClr val="hlink"/>
                </a:solidFill>
                <a:latin typeface="Arial"/>
                <a:ea typeface="Arial"/>
                <a:cs typeface="Arial"/>
                <a:sym typeface="Arial"/>
                <a:hlinkClick r:id="rId4"/>
              </a:rPr>
              <a:t>'s     </a:t>
            </a:r>
            <a:endParaRPr sz="2000" b="0" i="0" u="none" strike="noStrike" cap="none">
              <a:solidFill>
                <a:srgbClr val="000000"/>
              </a:solidFill>
              <a:latin typeface="Arial"/>
              <a:ea typeface="Arial"/>
              <a:cs typeface="Arial"/>
              <a:sym typeface="Arial"/>
            </a:endParaRPr>
          </a:p>
        </p:txBody>
      </p:sp>
      <p:pic>
        <p:nvPicPr>
          <p:cNvPr id="327" name="Google Shape;327;p22" descr="Star with solid fill"/>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987734" y="3956112"/>
            <a:ext cx="369211" cy="369211"/>
          </a:xfrm>
          <a:prstGeom prst="rect">
            <a:avLst/>
          </a:prstGeom>
          <a:noFill/>
          <a:ln>
            <a:noFill/>
          </a:ln>
        </p:spPr>
      </p:pic>
      <p:pic>
        <p:nvPicPr>
          <p:cNvPr id="328" name="Google Shape;328;p22" descr="Star with solid fill"/>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5723764" y="3956112"/>
            <a:ext cx="369211" cy="369211"/>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32"/>
        <p:cNvGrpSpPr/>
        <p:nvPr/>
      </p:nvGrpSpPr>
      <p:grpSpPr>
        <a:xfrm>
          <a:off x="0" y="0"/>
          <a:ext cx="0" cy="0"/>
          <a:chOff x="0" y="0"/>
          <a:chExt cx="0" cy="0"/>
        </a:xfrm>
      </p:grpSpPr>
      <p:sp>
        <p:nvSpPr>
          <p:cNvPr id="333" name="Google Shape;333;p21"/>
          <p:cNvSpPr txBox="1">
            <a:spLocks noGrp="1"/>
          </p:cNvSpPr>
          <p:nvPr>
            <p:ph type="body" idx="1"/>
          </p:nvPr>
        </p:nvSpPr>
        <p:spPr>
          <a:xfrm>
            <a:off x="840583" y="312995"/>
            <a:ext cx="6614054" cy="87818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fi" sz="2800"/>
              <a:t>Activiteit in de klas</a:t>
            </a:r>
            <a:endParaRPr/>
          </a:p>
          <a:p>
            <a:pPr marL="0" lvl="0" indent="0" algn="l" rtl="0">
              <a:lnSpc>
                <a:spcPct val="90000"/>
              </a:lnSpc>
              <a:spcBef>
                <a:spcPts val="750"/>
              </a:spcBef>
              <a:spcAft>
                <a:spcPts val="0"/>
              </a:spcAft>
              <a:buClr>
                <a:schemeClr val="lt1"/>
              </a:buClr>
              <a:buSzPts val="2800"/>
              <a:buNone/>
            </a:pPr>
            <a:endParaRPr sz="2800"/>
          </a:p>
        </p:txBody>
      </p:sp>
      <p:sp>
        <p:nvSpPr>
          <p:cNvPr id="334" name="Google Shape;334;p21"/>
          <p:cNvSpPr txBox="1">
            <a:spLocks noGrp="1"/>
          </p:cNvSpPr>
          <p:nvPr>
            <p:ph type="body" idx="2"/>
          </p:nvPr>
        </p:nvSpPr>
        <p:spPr>
          <a:xfrm>
            <a:off x="840583" y="848584"/>
            <a:ext cx="6614054" cy="2836283"/>
          </a:xfrm>
          <a:prstGeom prst="rect">
            <a:avLst/>
          </a:prstGeom>
          <a:noFill/>
          <a:ln>
            <a:noFill/>
          </a:ln>
        </p:spPr>
        <p:txBody>
          <a:bodyPr spcFirstLastPara="1" wrap="square" lIns="0" tIns="0" rIns="0" bIns="0" anchor="t" anchorCtr="0">
            <a:noAutofit/>
          </a:bodyPr>
          <a:lstStyle/>
          <a:p>
            <a:pPr marL="0" lvl="0" indent="0" algn="l" rtl="0">
              <a:lnSpc>
                <a:spcPct val="115000"/>
              </a:lnSpc>
              <a:spcBef>
                <a:spcPts val="0"/>
              </a:spcBef>
              <a:spcAft>
                <a:spcPts val="0"/>
              </a:spcAft>
              <a:buClr>
                <a:schemeClr val="lt1"/>
              </a:buClr>
              <a:buSzPts val="1800"/>
              <a:buNone/>
            </a:pPr>
            <a:r>
              <a:rPr lang="fi" sz="1800">
                <a:solidFill>
                  <a:schemeClr val="lt1"/>
                </a:solidFill>
              </a:rPr>
              <a:t>Bij alle marketingactiviteiten en in reclame in het bijzonder is het essentieel om de waardepropositie en het unieke verkoopvoorstel te vermelden. Ze moeten uitdrukken </a:t>
            </a:r>
            <a:r>
              <a:rPr lang="fi" sz="1800" b="1">
                <a:solidFill>
                  <a:srgbClr val="F39200"/>
                </a:solidFill>
              </a:rPr>
              <a:t>'Wie we zijn en waar we voor staan'.</a:t>
            </a:r>
            <a:endParaRPr/>
          </a:p>
          <a:p>
            <a:pPr marL="457200" lvl="0" indent="-342900" algn="l" rtl="0">
              <a:lnSpc>
                <a:spcPct val="115000"/>
              </a:lnSpc>
              <a:spcBef>
                <a:spcPts val="1200"/>
              </a:spcBef>
              <a:spcAft>
                <a:spcPts val="0"/>
              </a:spcAft>
              <a:buClr>
                <a:srgbClr val="F39200"/>
              </a:buClr>
              <a:buSzPts val="1800"/>
              <a:buAutoNum type="arabicPeriod"/>
            </a:pPr>
            <a:r>
              <a:rPr lang="fi" sz="1800">
                <a:solidFill>
                  <a:schemeClr val="lt1"/>
                </a:solidFill>
              </a:rPr>
              <a:t>Bekijk de video op de vorige dia als trigger.</a:t>
            </a:r>
            <a:endParaRPr/>
          </a:p>
          <a:p>
            <a:pPr marL="457200" lvl="0" indent="-342900" algn="l" rtl="0">
              <a:lnSpc>
                <a:spcPct val="115000"/>
              </a:lnSpc>
              <a:spcBef>
                <a:spcPts val="0"/>
              </a:spcBef>
              <a:spcAft>
                <a:spcPts val="0"/>
              </a:spcAft>
              <a:buClr>
                <a:srgbClr val="F39200"/>
              </a:buClr>
              <a:buSzPts val="1800"/>
              <a:buAutoNum type="arabicPeriod"/>
            </a:pPr>
            <a:r>
              <a:rPr lang="fi" sz="1800">
                <a:solidFill>
                  <a:schemeClr val="lt1"/>
                </a:solidFill>
              </a:rPr>
              <a:t>Laat leerlingen zichzelf eerst herinneren aan overtuigende waardeproposities. Vraag ze er een paar te formuleren.</a:t>
            </a:r>
            <a:endParaRPr/>
          </a:p>
          <a:p>
            <a:pPr marL="457200" lvl="0" indent="-342900" algn="l" rtl="0">
              <a:lnSpc>
                <a:spcPct val="115000"/>
              </a:lnSpc>
              <a:spcBef>
                <a:spcPts val="0"/>
              </a:spcBef>
              <a:spcAft>
                <a:spcPts val="0"/>
              </a:spcAft>
              <a:buClr>
                <a:srgbClr val="F39200"/>
              </a:buClr>
              <a:buSzPts val="1800"/>
              <a:buAutoNum type="arabicPeriod"/>
            </a:pPr>
            <a:r>
              <a:rPr lang="fi" sz="1800">
                <a:solidFill>
                  <a:schemeClr val="lt1"/>
                </a:solidFill>
              </a:rPr>
              <a:t>Laat je leerlingen vervolgens een merk kiezen en er een USP voor opgeven. </a:t>
            </a:r>
            <a:endParaRPr/>
          </a:p>
          <a:p>
            <a:pPr marL="0" lvl="0" indent="0" algn="l" rtl="0">
              <a:lnSpc>
                <a:spcPct val="115000"/>
              </a:lnSpc>
              <a:spcBef>
                <a:spcPts val="1200"/>
              </a:spcBef>
              <a:spcAft>
                <a:spcPts val="0"/>
              </a:spcAft>
              <a:buClr>
                <a:schemeClr val="lt1"/>
              </a:buClr>
              <a:buSzPts val="1800"/>
              <a:buNone/>
            </a:pPr>
            <a:endParaRPr sz="1800">
              <a:solidFill>
                <a:schemeClr val="lt1"/>
              </a:solidFill>
            </a:endParaRPr>
          </a:p>
          <a:p>
            <a:pPr marL="0" lvl="0" indent="0" algn="l" rtl="0">
              <a:lnSpc>
                <a:spcPct val="90000"/>
              </a:lnSpc>
              <a:spcBef>
                <a:spcPts val="1200"/>
              </a:spcBef>
              <a:spcAft>
                <a:spcPts val="0"/>
              </a:spcAft>
              <a:buClr>
                <a:schemeClr val="lt1"/>
              </a:buClr>
              <a:buSzPts val="1800"/>
              <a:buNone/>
            </a:pPr>
            <a:endParaRPr sz="180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38"/>
        <p:cNvGrpSpPr/>
        <p:nvPr/>
      </p:nvGrpSpPr>
      <p:grpSpPr>
        <a:xfrm>
          <a:off x="0" y="0"/>
          <a:ext cx="0" cy="0"/>
          <a:chOff x="0" y="0"/>
          <a:chExt cx="0" cy="0"/>
        </a:xfrm>
      </p:grpSpPr>
      <p:sp>
        <p:nvSpPr>
          <p:cNvPr id="339" name="Google Shape;339;p23"/>
          <p:cNvSpPr txBox="1">
            <a:spLocks noGrp="1"/>
          </p:cNvSpPr>
          <p:nvPr>
            <p:ph type="title"/>
          </p:nvPr>
        </p:nvSpPr>
        <p:spPr>
          <a:xfrm>
            <a:off x="-140895" y="-290603"/>
            <a:ext cx="9284895" cy="994172"/>
          </a:xfrm>
          <a:prstGeom prst="rect">
            <a:avLst/>
          </a:prstGeom>
          <a:noFill/>
          <a:ln>
            <a:noFill/>
          </a:ln>
        </p:spPr>
        <p:txBody>
          <a:bodyPr spcFirstLastPara="1" wrap="square" lIns="91425" tIns="91425" rIns="91425" bIns="91425" anchor="b" anchorCtr="0">
            <a:normAutofit/>
          </a:bodyPr>
          <a:lstStyle/>
          <a:p>
            <a:pPr marL="0" lvl="0" indent="0" algn="ctr" rtl="0">
              <a:lnSpc>
                <a:spcPct val="90000"/>
              </a:lnSpc>
              <a:spcBef>
                <a:spcPts val="0"/>
              </a:spcBef>
              <a:spcAft>
                <a:spcPts val="0"/>
              </a:spcAft>
              <a:buClr>
                <a:srgbClr val="161249"/>
              </a:buClr>
              <a:buSzPts val="4242"/>
              <a:buFont typeface="Arial"/>
              <a:buNone/>
            </a:pPr>
            <a:r>
              <a:rPr lang="fi" sz="3000"/>
              <a:t>Elementen van goede marketingcommunicatie? </a:t>
            </a:r>
            <a:endParaRPr sz="3000"/>
          </a:p>
        </p:txBody>
      </p:sp>
      <p:sp>
        <p:nvSpPr>
          <p:cNvPr id="340" name="Google Shape;340;p23"/>
          <p:cNvSpPr txBox="1">
            <a:spLocks noGrp="1"/>
          </p:cNvSpPr>
          <p:nvPr>
            <p:ph type="body" idx="1"/>
          </p:nvPr>
        </p:nvSpPr>
        <p:spPr>
          <a:xfrm>
            <a:off x="628650" y="1778275"/>
            <a:ext cx="4067175" cy="2240756"/>
          </a:xfrm>
          <a:prstGeom prst="rect">
            <a:avLst/>
          </a:prstGeom>
          <a:noFill/>
          <a:ln>
            <a:noFill/>
          </a:ln>
        </p:spPr>
        <p:txBody>
          <a:bodyPr spcFirstLastPara="1" wrap="square" lIns="91425" tIns="91425" rIns="91425" bIns="91425" anchor="t" anchorCtr="0">
            <a:normAutofit/>
          </a:bodyPr>
          <a:lstStyle/>
          <a:p>
            <a:pPr marL="457200" lvl="0" indent="-342900" algn="ctr" rtl="0">
              <a:lnSpc>
                <a:spcPct val="100000"/>
              </a:lnSpc>
              <a:spcBef>
                <a:spcPts val="0"/>
              </a:spcBef>
              <a:spcAft>
                <a:spcPts val="0"/>
              </a:spcAft>
              <a:buClr>
                <a:srgbClr val="161249"/>
              </a:buClr>
              <a:buSzPts val="2100"/>
              <a:buNone/>
            </a:pPr>
            <a:endParaRPr sz="1600" i="1">
              <a:solidFill>
                <a:srgbClr val="232323"/>
              </a:solidFill>
              <a:latin typeface="Libre Franklin"/>
              <a:ea typeface="Libre Franklin"/>
              <a:cs typeface="Libre Franklin"/>
              <a:sym typeface="Libre Franklin"/>
            </a:endParaRPr>
          </a:p>
          <a:p>
            <a:pPr marL="457200" lvl="0" indent="-342900" algn="ctr" rtl="0">
              <a:lnSpc>
                <a:spcPct val="100000"/>
              </a:lnSpc>
              <a:spcBef>
                <a:spcPts val="0"/>
              </a:spcBef>
              <a:spcAft>
                <a:spcPts val="0"/>
              </a:spcAft>
              <a:buClr>
                <a:srgbClr val="161249"/>
              </a:buClr>
              <a:buSzPts val="2100"/>
              <a:buNone/>
            </a:pPr>
            <a:endParaRPr sz="1600" i="1">
              <a:solidFill>
                <a:srgbClr val="232323"/>
              </a:solidFill>
              <a:latin typeface="Libre Franklin"/>
              <a:ea typeface="Libre Franklin"/>
              <a:cs typeface="Libre Franklin"/>
              <a:sym typeface="Libre Franklin"/>
            </a:endParaRPr>
          </a:p>
          <a:p>
            <a:pPr marL="457200" lvl="0" indent="-342900" algn="ctr" rtl="0">
              <a:lnSpc>
                <a:spcPct val="100000"/>
              </a:lnSpc>
              <a:spcBef>
                <a:spcPts val="0"/>
              </a:spcBef>
              <a:spcAft>
                <a:spcPts val="0"/>
              </a:spcAft>
              <a:buClr>
                <a:srgbClr val="161249"/>
              </a:buClr>
              <a:buSzPts val="2100"/>
              <a:buNone/>
            </a:pPr>
            <a:endParaRPr sz="1600" i="1">
              <a:solidFill>
                <a:srgbClr val="232323"/>
              </a:solidFill>
              <a:latin typeface="Libre Franklin"/>
              <a:ea typeface="Libre Franklin"/>
              <a:cs typeface="Libre Franklin"/>
              <a:sym typeface="Libre Franklin"/>
            </a:endParaRPr>
          </a:p>
          <a:p>
            <a:pPr marL="457200" lvl="0" indent="-342900" algn="ctr" rtl="0">
              <a:lnSpc>
                <a:spcPct val="100000"/>
              </a:lnSpc>
              <a:spcBef>
                <a:spcPts val="0"/>
              </a:spcBef>
              <a:spcAft>
                <a:spcPts val="0"/>
              </a:spcAft>
              <a:buClr>
                <a:srgbClr val="161249"/>
              </a:buClr>
              <a:buSzPts val="2100"/>
              <a:buNone/>
            </a:pPr>
            <a:endParaRPr sz="1600" i="1"/>
          </a:p>
        </p:txBody>
      </p:sp>
      <p:sp>
        <p:nvSpPr>
          <p:cNvPr id="341" name="Google Shape;341;p23"/>
          <p:cNvSpPr txBox="1">
            <a:spLocks noGrp="1"/>
          </p:cNvSpPr>
          <p:nvPr>
            <p:ph type="body" idx="4294967295"/>
          </p:nvPr>
        </p:nvSpPr>
        <p:spPr>
          <a:xfrm>
            <a:off x="4400947" y="782691"/>
            <a:ext cx="4572000" cy="3757864"/>
          </a:xfrm>
          <a:prstGeom prst="rect">
            <a:avLst/>
          </a:prstGeom>
          <a:noFill/>
          <a:ln>
            <a:noFill/>
          </a:ln>
        </p:spPr>
        <p:txBody>
          <a:bodyPr spcFirstLastPara="1" wrap="square" lIns="91425" tIns="91425" rIns="91425" bIns="91425" anchor="ctr" anchorCtr="0">
            <a:noAutofit/>
          </a:bodyPr>
          <a:lstStyle/>
          <a:p>
            <a:pPr marL="457200" lvl="0" indent="-342900" algn="l" rtl="0">
              <a:lnSpc>
                <a:spcPct val="100000"/>
              </a:lnSpc>
              <a:spcBef>
                <a:spcPts val="0"/>
              </a:spcBef>
              <a:spcAft>
                <a:spcPts val="0"/>
              </a:spcAft>
              <a:buClr>
                <a:srgbClr val="F39200"/>
              </a:buClr>
              <a:buSzPts val="1800"/>
              <a:buFont typeface="Arial"/>
              <a:buChar char="●"/>
            </a:pPr>
            <a:r>
              <a:rPr lang="fi" sz="1800"/>
              <a:t>Speel in op de behoeften, waarden en stijl van je klant</a:t>
            </a:r>
            <a:endParaRPr sz="1800"/>
          </a:p>
          <a:p>
            <a:pPr marL="571500" lvl="0" indent="-228600" algn="l" rtl="0">
              <a:lnSpc>
                <a:spcPct val="100000"/>
              </a:lnSpc>
              <a:spcBef>
                <a:spcPts val="0"/>
              </a:spcBef>
              <a:spcAft>
                <a:spcPts val="0"/>
              </a:spcAft>
              <a:buClr>
                <a:srgbClr val="F39200"/>
              </a:buClr>
              <a:buSzPts val="1800"/>
              <a:buFont typeface="Arial"/>
              <a:buNone/>
            </a:pPr>
            <a:endParaRPr sz="1800"/>
          </a:p>
          <a:p>
            <a:pPr marL="457200" lvl="0" indent="-342900" algn="l" rtl="0">
              <a:lnSpc>
                <a:spcPct val="100000"/>
              </a:lnSpc>
              <a:spcBef>
                <a:spcPts val="0"/>
              </a:spcBef>
              <a:spcAft>
                <a:spcPts val="0"/>
              </a:spcAft>
              <a:buClr>
                <a:srgbClr val="F39200"/>
              </a:buClr>
              <a:buSzPts val="1800"/>
              <a:buFont typeface="Arial"/>
              <a:buChar char="●"/>
            </a:pPr>
            <a:r>
              <a:rPr lang="fi" sz="1800"/>
              <a:t>Beschrijf je </a:t>
            </a:r>
            <a:r>
              <a:rPr lang="fi" sz="1800" i="0" u="none" strike="noStrike" cap="none"/>
              <a:t>oplossingen en </a:t>
            </a:r>
            <a:r>
              <a:rPr lang="fi" sz="1800"/>
              <a:t>voordelen (om je waar mogelijk te onderscheiden van concurrenten)</a:t>
            </a:r>
            <a:endParaRPr sz="1800"/>
          </a:p>
          <a:p>
            <a:pPr marL="514350" lvl="0" indent="-171450" algn="l" rtl="0">
              <a:lnSpc>
                <a:spcPct val="100000"/>
              </a:lnSpc>
              <a:spcBef>
                <a:spcPts val="0"/>
              </a:spcBef>
              <a:spcAft>
                <a:spcPts val="0"/>
              </a:spcAft>
              <a:buClr>
                <a:srgbClr val="F39200"/>
              </a:buClr>
              <a:buSzPts val="1800"/>
              <a:buFont typeface="Arial"/>
              <a:buNone/>
            </a:pPr>
            <a:endParaRPr sz="1800" i="0" u="none" strike="noStrike" cap="none"/>
          </a:p>
          <a:p>
            <a:pPr marL="457200" lvl="0" indent="-342900" algn="l" rtl="0">
              <a:lnSpc>
                <a:spcPct val="100000"/>
              </a:lnSpc>
              <a:spcBef>
                <a:spcPts val="0"/>
              </a:spcBef>
              <a:spcAft>
                <a:spcPts val="0"/>
              </a:spcAft>
              <a:buClr>
                <a:srgbClr val="F39200"/>
              </a:buClr>
              <a:buSzPts val="1800"/>
              <a:buFont typeface="Arial"/>
              <a:buChar char="●"/>
            </a:pPr>
            <a:r>
              <a:rPr lang="fi" sz="1800"/>
              <a:t>Probeer </a:t>
            </a:r>
            <a:r>
              <a:rPr lang="fi" sz="1800" i="0" u="none" strike="noStrike" cap="none"/>
              <a:t>iets origineels te zeggen</a:t>
            </a:r>
            <a:endParaRPr sz="1800"/>
          </a:p>
          <a:p>
            <a:pPr marL="228600" lvl="0" indent="0" algn="l" rtl="0">
              <a:lnSpc>
                <a:spcPct val="100000"/>
              </a:lnSpc>
              <a:spcBef>
                <a:spcPts val="0"/>
              </a:spcBef>
              <a:spcAft>
                <a:spcPts val="0"/>
              </a:spcAft>
              <a:buClr>
                <a:srgbClr val="F39200"/>
              </a:buClr>
              <a:buSzPts val="1800"/>
              <a:buNone/>
            </a:pPr>
            <a:endParaRPr sz="1800"/>
          </a:p>
          <a:p>
            <a:pPr marL="457200" lvl="0" indent="-342900" algn="l" rtl="0">
              <a:lnSpc>
                <a:spcPct val="100000"/>
              </a:lnSpc>
              <a:spcBef>
                <a:spcPts val="0"/>
              </a:spcBef>
              <a:spcAft>
                <a:spcPts val="0"/>
              </a:spcAft>
              <a:buClr>
                <a:srgbClr val="F39200"/>
              </a:buClr>
              <a:buSzPts val="1800"/>
              <a:buFont typeface="Arial"/>
              <a:buChar char="●"/>
            </a:pPr>
            <a:r>
              <a:rPr lang="fi" sz="1800" i="0" u="none" strike="noStrike" cap="none"/>
              <a:t>Houd het duidelijk en beknopt </a:t>
            </a:r>
            <a:endParaRPr sz="1800"/>
          </a:p>
          <a:p>
            <a:pPr marL="571500" lvl="0" indent="-228600" algn="l" rtl="0">
              <a:lnSpc>
                <a:spcPct val="100000"/>
              </a:lnSpc>
              <a:spcBef>
                <a:spcPts val="0"/>
              </a:spcBef>
              <a:spcAft>
                <a:spcPts val="0"/>
              </a:spcAft>
              <a:buClr>
                <a:srgbClr val="F39200"/>
              </a:buClr>
              <a:buSzPts val="1800"/>
              <a:buFont typeface="Arial"/>
              <a:buNone/>
            </a:pPr>
            <a:endParaRPr sz="1800"/>
          </a:p>
          <a:p>
            <a:pPr marL="457200" lvl="0" indent="-342900" algn="l" rtl="0">
              <a:lnSpc>
                <a:spcPct val="100000"/>
              </a:lnSpc>
              <a:spcBef>
                <a:spcPts val="0"/>
              </a:spcBef>
              <a:spcAft>
                <a:spcPts val="0"/>
              </a:spcAft>
              <a:buClr>
                <a:srgbClr val="F39200"/>
              </a:buClr>
              <a:buSzPts val="1800"/>
              <a:buFont typeface="Arial"/>
              <a:buChar char="●"/>
            </a:pPr>
            <a:r>
              <a:rPr lang="fi" sz="1800" u="sng">
                <a:solidFill>
                  <a:schemeClr val="hlink"/>
                </a:solidFill>
                <a:hlinkClick r:id="rId3"/>
              </a:rPr>
              <a:t>Meer voorbeelden en meer lezen over 'Hoe maak ik een marketingboodschap'. </a:t>
            </a:r>
            <a:endParaRPr sz="1800"/>
          </a:p>
          <a:p>
            <a:pPr marL="571500" lvl="0" indent="-228600" algn="l" rtl="0">
              <a:lnSpc>
                <a:spcPct val="100000"/>
              </a:lnSpc>
              <a:spcBef>
                <a:spcPts val="0"/>
              </a:spcBef>
              <a:spcAft>
                <a:spcPts val="0"/>
              </a:spcAft>
              <a:buClr>
                <a:srgbClr val="F39200"/>
              </a:buClr>
              <a:buSzPts val="1800"/>
              <a:buFont typeface="Arial"/>
              <a:buNone/>
            </a:pPr>
            <a:endParaRPr sz="1800"/>
          </a:p>
        </p:txBody>
      </p:sp>
      <p:pic>
        <p:nvPicPr>
          <p:cNvPr id="342" name="Google Shape;342;p23"/>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853458" y="918493"/>
            <a:ext cx="2838619" cy="970719"/>
          </a:xfrm>
          <a:prstGeom prst="rect">
            <a:avLst/>
          </a:prstGeom>
          <a:noFill/>
          <a:ln w="57150" cap="flat" cmpd="sng">
            <a:solidFill>
              <a:srgbClr val="F39200"/>
            </a:solidFill>
            <a:prstDash val="solid"/>
            <a:round/>
            <a:headEnd type="none" w="sm" len="sm"/>
            <a:tailEnd type="none" w="sm" len="sm"/>
          </a:ln>
        </p:spPr>
      </p:pic>
      <p:pic>
        <p:nvPicPr>
          <p:cNvPr id="343" name="Google Shape;343;p23"/>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28650" y="2381848"/>
            <a:ext cx="3547489" cy="1532407"/>
          </a:xfrm>
          <a:prstGeom prst="rect">
            <a:avLst/>
          </a:prstGeom>
          <a:noFill/>
          <a:ln w="57150" cap="flat" cmpd="sng">
            <a:solidFill>
              <a:srgbClr val="F39200"/>
            </a:solidFill>
            <a:prstDash val="solid"/>
            <a:round/>
            <a:headEnd type="none" w="sm" len="sm"/>
            <a:tailEnd type="none" w="sm" len="sm"/>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47"/>
        <p:cNvGrpSpPr/>
        <p:nvPr/>
      </p:nvGrpSpPr>
      <p:grpSpPr>
        <a:xfrm>
          <a:off x="0" y="0"/>
          <a:ext cx="0" cy="0"/>
          <a:chOff x="0" y="0"/>
          <a:chExt cx="0" cy="0"/>
        </a:xfrm>
      </p:grpSpPr>
      <p:pic>
        <p:nvPicPr>
          <p:cNvPr id="348" name="Google Shape;348;p24"/>
          <p:cNvPicPr preferRelativeResize="0"/>
          <p:nvPr/>
        </p:nvPicPr>
        <p:blipFill rotWithShape="1">
          <a:blip r:embed="rId3">
            <a:alphaModFix/>
          </a:blip>
          <a:srcRect/>
          <a:stretch/>
        </p:blipFill>
        <p:spPr>
          <a:xfrm>
            <a:off x="592852" y="1185706"/>
            <a:ext cx="7993463" cy="2868804"/>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52"/>
        <p:cNvGrpSpPr/>
        <p:nvPr/>
      </p:nvGrpSpPr>
      <p:grpSpPr>
        <a:xfrm>
          <a:off x="0" y="0"/>
          <a:ext cx="0" cy="0"/>
          <a:chOff x="0" y="0"/>
          <a:chExt cx="0" cy="0"/>
        </a:xfrm>
      </p:grpSpPr>
      <p:sp>
        <p:nvSpPr>
          <p:cNvPr id="353" name="Google Shape;353;p25"/>
          <p:cNvSpPr txBox="1">
            <a:spLocks noGrp="1"/>
          </p:cNvSpPr>
          <p:nvPr>
            <p:ph type="title" idx="4294967295"/>
          </p:nvPr>
        </p:nvSpPr>
        <p:spPr>
          <a:xfrm>
            <a:off x="1521138" y="2751022"/>
            <a:ext cx="6101721" cy="634974"/>
          </a:xfrm>
          <a:prstGeom prst="rect">
            <a:avLst/>
          </a:prstGeom>
          <a:solidFill>
            <a:schemeClr val="lt1"/>
          </a:solidFill>
          <a:ln>
            <a:noFill/>
          </a:ln>
        </p:spPr>
        <p:txBody>
          <a:bodyPr spcFirstLastPara="1" wrap="square" lIns="91425" tIns="91425" rIns="91425" bIns="91425" anchor="ctr" anchorCtr="1">
            <a:normAutofit fontScale="90000"/>
          </a:bodyPr>
          <a:lstStyle/>
          <a:p>
            <a:pPr marL="0" lvl="0" indent="0" algn="l" rtl="0">
              <a:lnSpc>
                <a:spcPct val="100000"/>
              </a:lnSpc>
              <a:spcBef>
                <a:spcPts val="0"/>
              </a:spcBef>
              <a:spcAft>
                <a:spcPts val="0"/>
              </a:spcAft>
              <a:buSzPct val="111111"/>
              <a:buFont typeface="Arial"/>
              <a:buNone/>
            </a:pPr>
            <a:r>
              <a:rPr lang="fi" sz="4000"/>
              <a:t>Doelgerichte reclame </a:t>
            </a:r>
            <a:endParaRPr sz="4000"/>
          </a:p>
        </p:txBody>
      </p:sp>
      <p:sp>
        <p:nvSpPr>
          <p:cNvPr id="354" name="Google Shape;354;p25"/>
          <p:cNvSpPr txBox="1"/>
          <p:nvPr/>
        </p:nvSpPr>
        <p:spPr>
          <a:xfrm>
            <a:off x="226949" y="555083"/>
            <a:ext cx="8690100" cy="1837396"/>
          </a:xfrm>
          <a:prstGeom prst="rect">
            <a:avLst/>
          </a:prstGeom>
          <a:noFill/>
          <a:ln>
            <a:noFill/>
          </a:ln>
        </p:spPr>
        <p:txBody>
          <a:bodyPr spcFirstLastPara="1" wrap="square" lIns="91425" tIns="91425" rIns="91425" bIns="91425" anchor="t" anchorCtr="0">
            <a:spAutoFit/>
          </a:bodyPr>
          <a:lstStyle/>
          <a:p>
            <a:pPr marL="0" marR="0" lvl="0" indent="0" algn="ctr" rtl="0">
              <a:lnSpc>
                <a:spcPct val="115000"/>
              </a:lnSpc>
              <a:spcBef>
                <a:spcPts val="0"/>
              </a:spcBef>
              <a:spcAft>
                <a:spcPts val="0"/>
              </a:spcAft>
              <a:buClr>
                <a:srgbClr val="000000"/>
              </a:buClr>
              <a:buSzPts val="2000"/>
              <a:buFont typeface="Arial"/>
              <a:buNone/>
            </a:pPr>
            <a:r>
              <a:rPr lang="fi" sz="2800" b="1" i="0" u="none" strike="noStrike" cap="none">
                <a:solidFill>
                  <a:schemeClr val="lt1"/>
                </a:solidFill>
                <a:latin typeface="Arial"/>
                <a:ea typeface="Arial"/>
                <a:cs typeface="Arial"/>
                <a:sym typeface="Arial"/>
              </a:rPr>
              <a:t>"Creatief zonder strategie wordt 'kunst' genoemd. </a:t>
            </a:r>
            <a:endParaRPr sz="2800" b="1" i="0" u="none" strike="noStrike" cap="none">
              <a:solidFill>
                <a:schemeClr val="lt1"/>
              </a:solidFill>
              <a:latin typeface="Arial"/>
              <a:ea typeface="Arial"/>
              <a:cs typeface="Arial"/>
              <a:sym typeface="Arial"/>
            </a:endParaRPr>
          </a:p>
          <a:p>
            <a:pPr marL="0" marR="0" lvl="0" indent="0" algn="ctr" rtl="0">
              <a:lnSpc>
                <a:spcPct val="115000"/>
              </a:lnSpc>
              <a:spcBef>
                <a:spcPts val="0"/>
              </a:spcBef>
              <a:spcAft>
                <a:spcPts val="0"/>
              </a:spcAft>
              <a:buClr>
                <a:srgbClr val="000000"/>
              </a:buClr>
              <a:buSzPts val="2000"/>
              <a:buFont typeface="Arial"/>
              <a:buNone/>
            </a:pPr>
            <a:r>
              <a:rPr lang="fi" sz="2800" b="1" i="0" u="none" strike="noStrike" cap="none">
                <a:solidFill>
                  <a:schemeClr val="lt1"/>
                </a:solidFill>
                <a:latin typeface="Arial"/>
                <a:ea typeface="Arial"/>
                <a:cs typeface="Arial"/>
                <a:sym typeface="Arial"/>
              </a:rPr>
              <a:t>Creatief met strategie wordt 'reclame' genoemd. </a:t>
            </a:r>
            <a:endParaRPr sz="2800" b="1" i="0" u="none" strike="noStrike" cap="none">
              <a:solidFill>
                <a:schemeClr val="lt1"/>
              </a:solidFill>
              <a:latin typeface="Arial"/>
              <a:ea typeface="Arial"/>
              <a:cs typeface="Arial"/>
              <a:sym typeface="Arial"/>
            </a:endParaRPr>
          </a:p>
          <a:p>
            <a:pPr marL="0" marR="0" lvl="0" indent="0" algn="l" rtl="0">
              <a:lnSpc>
                <a:spcPct val="115000"/>
              </a:lnSpc>
              <a:spcBef>
                <a:spcPts val="1200"/>
              </a:spcBef>
              <a:spcAft>
                <a:spcPts val="1200"/>
              </a:spcAft>
              <a:buClr>
                <a:srgbClr val="000000"/>
              </a:buClr>
              <a:buSzPts val="2000"/>
              <a:buFont typeface="Arial"/>
              <a:buNone/>
            </a:pPr>
            <a:r>
              <a:rPr lang="fi" sz="2000" b="0" i="0" u="none" strike="noStrike" cap="none">
                <a:solidFill>
                  <a:schemeClr val="lt1"/>
                </a:solidFill>
                <a:latin typeface="Arial"/>
                <a:ea typeface="Arial"/>
                <a:cs typeface="Arial"/>
                <a:sym typeface="Arial"/>
              </a:rPr>
              <a:t> 							 - Jef I. Richards</a:t>
            </a:r>
            <a:endParaRPr sz="1000" b="0" i="0" u="none" strike="noStrike" cap="none">
              <a:solidFill>
                <a:schemeClr val="lt1"/>
              </a:solidFill>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58"/>
        <p:cNvGrpSpPr/>
        <p:nvPr/>
      </p:nvGrpSpPr>
      <p:grpSpPr>
        <a:xfrm>
          <a:off x="0" y="0"/>
          <a:ext cx="0" cy="0"/>
          <a:chOff x="0" y="0"/>
          <a:chExt cx="0" cy="0"/>
        </a:xfrm>
      </p:grpSpPr>
      <p:sp>
        <p:nvSpPr>
          <p:cNvPr id="359" name="Google Shape;359;p26"/>
          <p:cNvSpPr txBox="1">
            <a:spLocks noGrp="1"/>
          </p:cNvSpPr>
          <p:nvPr>
            <p:ph type="title" idx="4294967295"/>
          </p:nvPr>
        </p:nvSpPr>
        <p:spPr>
          <a:xfrm>
            <a:off x="245650" y="186818"/>
            <a:ext cx="7463375" cy="573087"/>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Clr>
                <a:srgbClr val="161249"/>
              </a:buClr>
              <a:buSzPct val="111111"/>
              <a:buFont typeface="Arial"/>
              <a:buNone/>
            </a:pPr>
            <a:r>
              <a:rPr lang="fi"/>
              <a:t>Reclame moet strategie vervullen</a:t>
            </a:r>
            <a:endParaRPr/>
          </a:p>
        </p:txBody>
      </p:sp>
      <p:sp>
        <p:nvSpPr>
          <p:cNvPr id="360" name="Google Shape;360;p26"/>
          <p:cNvSpPr txBox="1"/>
          <p:nvPr/>
        </p:nvSpPr>
        <p:spPr>
          <a:xfrm>
            <a:off x="137000" y="1170123"/>
            <a:ext cx="2487300" cy="3631733"/>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500"/>
              <a:buFont typeface="Arial"/>
              <a:buNone/>
            </a:pPr>
            <a:endParaRPr sz="1500" b="1" i="0" u="none" strike="noStrike" cap="none" dirty="0">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F39200"/>
              </a:buClr>
              <a:buSzPts val="1500"/>
              <a:buFont typeface="Arial"/>
              <a:buChar char="●"/>
            </a:pPr>
            <a:r>
              <a:rPr lang="fi" sz="1500" b="0" i="0" u="none" strike="noStrike" cap="none" dirty="0">
                <a:solidFill>
                  <a:srgbClr val="161249"/>
                </a:solidFill>
                <a:latin typeface="Arial"/>
                <a:ea typeface="Arial"/>
                <a:cs typeface="Arial"/>
                <a:sym typeface="Arial"/>
              </a:rPr>
              <a:t>Wat zijn onze algemene doelen? </a:t>
            </a:r>
            <a:endParaRPr sz="1500" b="0" i="0" u="none" strike="noStrike" cap="none" dirty="0">
              <a:solidFill>
                <a:srgbClr val="161249"/>
              </a:solidFill>
              <a:latin typeface="Arial"/>
              <a:ea typeface="Arial"/>
              <a:cs typeface="Arial"/>
              <a:sym typeface="Arial"/>
            </a:endParaRPr>
          </a:p>
          <a:p>
            <a:pPr marL="285750" marR="0" lvl="0" indent="-190500" algn="l" rtl="0">
              <a:lnSpc>
                <a:spcPct val="100000"/>
              </a:lnSpc>
              <a:spcBef>
                <a:spcPts val="0"/>
              </a:spcBef>
              <a:spcAft>
                <a:spcPts val="0"/>
              </a:spcAft>
              <a:buClr>
                <a:srgbClr val="F39200"/>
              </a:buClr>
              <a:buSzPts val="1500"/>
              <a:buFont typeface="Arial"/>
              <a:buNone/>
            </a:pPr>
            <a:endParaRPr sz="1500" b="0" i="0" u="none" strike="noStrike" cap="none" dirty="0">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F39200"/>
              </a:buClr>
              <a:buSzPts val="1500"/>
              <a:buFont typeface="Arial"/>
              <a:buChar char="●"/>
            </a:pPr>
            <a:r>
              <a:rPr lang="fi" sz="1500" b="0" i="0" u="none" strike="noStrike" cap="none" dirty="0">
                <a:solidFill>
                  <a:srgbClr val="161249"/>
                </a:solidFill>
                <a:latin typeface="Arial"/>
                <a:ea typeface="Arial"/>
                <a:cs typeface="Arial"/>
                <a:sym typeface="Arial"/>
              </a:rPr>
              <a:t>Wat willen we bereiken met onze (digitale) marketing?</a:t>
            </a:r>
            <a:endParaRPr sz="1500" b="0" i="0" u="none" strike="noStrike" cap="none" dirty="0">
              <a:solidFill>
                <a:srgbClr val="161249"/>
              </a:solidFill>
              <a:latin typeface="Arial"/>
              <a:ea typeface="Arial"/>
              <a:cs typeface="Arial"/>
              <a:sym typeface="Arial"/>
            </a:endParaRPr>
          </a:p>
          <a:p>
            <a:pPr marL="285750" marR="0" lvl="0" indent="-190500" algn="l" rtl="0">
              <a:lnSpc>
                <a:spcPct val="100000"/>
              </a:lnSpc>
              <a:spcBef>
                <a:spcPts val="0"/>
              </a:spcBef>
              <a:spcAft>
                <a:spcPts val="0"/>
              </a:spcAft>
              <a:buClr>
                <a:srgbClr val="F39200"/>
              </a:buClr>
              <a:buSzPts val="1500"/>
              <a:buFont typeface="Arial"/>
              <a:buNone/>
            </a:pPr>
            <a:endParaRPr sz="1500" b="0" i="0" u="none" strike="noStrike" cap="none" dirty="0">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F39200"/>
              </a:buClr>
              <a:buSzPts val="1500"/>
              <a:buFont typeface="Arial"/>
              <a:buChar char="●"/>
            </a:pPr>
            <a:r>
              <a:rPr lang="fi" sz="1500" b="0" i="0" u="none" strike="noStrike" cap="none" dirty="0">
                <a:solidFill>
                  <a:srgbClr val="161249"/>
                </a:solidFill>
                <a:latin typeface="Arial"/>
                <a:ea typeface="Arial"/>
                <a:cs typeface="Arial"/>
                <a:sym typeface="Arial"/>
              </a:rPr>
              <a:t>Wie zijn onze doelgroepen?</a:t>
            </a:r>
            <a:endParaRPr sz="1500" b="0" i="0" u="none" strike="noStrike" cap="none" dirty="0">
              <a:solidFill>
                <a:srgbClr val="161249"/>
              </a:solidFill>
              <a:latin typeface="Arial"/>
              <a:ea typeface="Arial"/>
              <a:cs typeface="Arial"/>
              <a:sym typeface="Arial"/>
            </a:endParaRPr>
          </a:p>
          <a:p>
            <a:pPr marL="285750" marR="0" lvl="0" indent="-190500" algn="l" rtl="0">
              <a:lnSpc>
                <a:spcPct val="100000"/>
              </a:lnSpc>
              <a:spcBef>
                <a:spcPts val="0"/>
              </a:spcBef>
              <a:spcAft>
                <a:spcPts val="0"/>
              </a:spcAft>
              <a:buClr>
                <a:srgbClr val="F39200"/>
              </a:buClr>
              <a:buSzPts val="1500"/>
              <a:buFont typeface="Arial"/>
              <a:buNone/>
            </a:pPr>
            <a:endParaRPr sz="1500" b="0" i="0" u="none" strike="noStrike" cap="none" dirty="0">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F39200"/>
              </a:buClr>
              <a:buSzPts val="1500"/>
              <a:buFont typeface="Arial"/>
              <a:buChar char="●"/>
            </a:pPr>
            <a:r>
              <a:rPr lang="fi" sz="1500" b="0" i="0" u="none" strike="noStrike" cap="none" dirty="0">
                <a:solidFill>
                  <a:srgbClr val="161249"/>
                </a:solidFill>
                <a:latin typeface="Arial"/>
                <a:ea typeface="Arial"/>
                <a:cs typeface="Arial"/>
                <a:sym typeface="Arial"/>
              </a:rPr>
              <a:t>Wat is onze boodschap en waar zenden we uit?</a:t>
            </a:r>
            <a:endParaRPr sz="1500" b="0" i="0" u="none" strike="noStrike" cap="none" dirty="0">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161249"/>
              </a:solidFill>
              <a:latin typeface="Arial"/>
              <a:ea typeface="Arial"/>
              <a:cs typeface="Arial"/>
              <a:sym typeface="Arial"/>
            </a:endParaRPr>
          </a:p>
        </p:txBody>
      </p:sp>
      <p:pic>
        <p:nvPicPr>
          <p:cNvPr id="361" name="Google Shape;361;p26"/>
          <p:cNvPicPr preferRelativeResize="0"/>
          <p:nvPr/>
        </p:nvPicPr>
        <p:blipFill rotWithShape="1">
          <a:blip r:embed="rId3">
            <a:alphaModFix/>
          </a:blip>
          <a:srcRect/>
          <a:stretch/>
        </p:blipFill>
        <p:spPr>
          <a:xfrm>
            <a:off x="2624300" y="1417478"/>
            <a:ext cx="6274050" cy="3137025"/>
          </a:xfrm>
          <a:prstGeom prst="rect">
            <a:avLst/>
          </a:prstGeom>
          <a:noFill/>
          <a:ln w="28575" cap="flat" cmpd="sng">
            <a:solidFill>
              <a:srgbClr val="F39200"/>
            </a:solidFill>
            <a:prstDash val="solid"/>
            <a:round/>
            <a:headEnd type="none" w="sm" len="sm"/>
            <a:tailEnd type="none" w="sm" len="sm"/>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65"/>
        <p:cNvGrpSpPr/>
        <p:nvPr/>
      </p:nvGrpSpPr>
      <p:grpSpPr>
        <a:xfrm>
          <a:off x="0" y="0"/>
          <a:ext cx="0" cy="0"/>
          <a:chOff x="0" y="0"/>
          <a:chExt cx="0" cy="0"/>
        </a:xfrm>
      </p:grpSpPr>
      <p:sp>
        <p:nvSpPr>
          <p:cNvPr id="366" name="Google Shape;366;p27"/>
          <p:cNvSpPr txBox="1"/>
          <p:nvPr/>
        </p:nvSpPr>
        <p:spPr>
          <a:xfrm>
            <a:off x="4860425" y="1589225"/>
            <a:ext cx="3901200" cy="2118000"/>
          </a:xfrm>
          <a:prstGeom prst="rect">
            <a:avLst/>
          </a:prstGeom>
          <a:solidFill>
            <a:srgbClr val="F39200"/>
          </a:solidFill>
          <a:ln>
            <a:noFill/>
          </a:ln>
        </p:spPr>
        <p:txBody>
          <a:bodyPr spcFirstLastPara="1" wrap="square" lIns="91425" tIns="45700" rIns="91425" bIns="45700" anchor="t" anchorCtr="0">
            <a:spAutoFit/>
          </a:bodyPr>
          <a:lstStyle/>
          <a:p>
            <a:pPr marL="0" marR="0" lvl="0" indent="0" algn="ctr" rtl="0">
              <a:lnSpc>
                <a:spcPct val="140000"/>
              </a:lnSpc>
              <a:spcBef>
                <a:spcPts val="0"/>
              </a:spcBef>
              <a:spcAft>
                <a:spcPts val="0"/>
              </a:spcAft>
              <a:buClr>
                <a:schemeClr val="lt1"/>
              </a:buClr>
              <a:buSzPts val="1500"/>
              <a:buFont typeface="Arial"/>
              <a:buNone/>
            </a:pPr>
            <a:r>
              <a:rPr lang="fi" sz="1800" b="1" i="0" u="none" strike="noStrike" cap="none">
                <a:solidFill>
                  <a:schemeClr val="lt1"/>
                </a:solidFill>
                <a:latin typeface="Arial"/>
                <a:ea typeface="Arial"/>
                <a:cs typeface="Arial"/>
                <a:sym typeface="Arial"/>
              </a:rPr>
              <a:t>Doel</a:t>
            </a:r>
            <a:endParaRPr sz="1800" b="1" i="0" u="none" strike="noStrike" cap="none">
              <a:solidFill>
                <a:schemeClr val="lt1"/>
              </a:solidFill>
              <a:latin typeface="Arial"/>
              <a:ea typeface="Arial"/>
              <a:cs typeface="Arial"/>
              <a:sym typeface="Arial"/>
            </a:endParaRPr>
          </a:p>
          <a:p>
            <a:pPr marL="0" marR="0" lvl="0" indent="0" algn="ctr" rtl="0">
              <a:lnSpc>
                <a:spcPct val="140000"/>
              </a:lnSpc>
              <a:spcBef>
                <a:spcPts val="0"/>
              </a:spcBef>
              <a:spcAft>
                <a:spcPts val="0"/>
              </a:spcAft>
              <a:buClr>
                <a:schemeClr val="lt1"/>
              </a:buClr>
              <a:buSzPts val="1500"/>
              <a:buFont typeface="Arial"/>
              <a:buNone/>
            </a:pPr>
            <a:r>
              <a:rPr lang="fi" sz="1600" b="0" i="0" u="none" strike="noStrike" cap="none">
                <a:solidFill>
                  <a:schemeClr val="lt1"/>
                </a:solidFill>
                <a:latin typeface="Arial"/>
                <a:ea typeface="Arial"/>
                <a:cs typeface="Arial"/>
                <a:sym typeface="Arial"/>
              </a:rPr>
              <a:t>kan meer dan één doelstelling bevatten</a:t>
            </a:r>
            <a:endParaRPr sz="1600" b="0" i="0" u="none" strike="noStrike" cap="none">
              <a:solidFill>
                <a:schemeClr val="dk1"/>
              </a:solidFill>
              <a:latin typeface="Arial"/>
              <a:ea typeface="Arial"/>
              <a:cs typeface="Arial"/>
              <a:sym typeface="Arial"/>
            </a:endParaRPr>
          </a:p>
          <a:p>
            <a:pPr marL="0" marR="0" lvl="0" indent="0" algn="ctr" rtl="0">
              <a:lnSpc>
                <a:spcPct val="140000"/>
              </a:lnSpc>
              <a:spcBef>
                <a:spcPts val="0"/>
              </a:spcBef>
              <a:spcAft>
                <a:spcPts val="0"/>
              </a:spcAft>
              <a:buClr>
                <a:schemeClr val="dk1"/>
              </a:buClr>
              <a:buSzPts val="1500"/>
              <a:buFont typeface="Calibri"/>
              <a:buNone/>
            </a:pPr>
            <a:endParaRPr sz="1600" b="0" i="0" u="none" strike="noStrike" cap="none">
              <a:solidFill>
                <a:schemeClr val="dk1"/>
              </a:solidFill>
              <a:latin typeface="Arial"/>
              <a:ea typeface="Arial"/>
              <a:cs typeface="Arial"/>
              <a:sym typeface="Arial"/>
            </a:endParaRPr>
          </a:p>
          <a:p>
            <a:pPr marL="0" marR="0" lvl="0" indent="0" algn="ctr" rtl="0">
              <a:lnSpc>
                <a:spcPct val="140000"/>
              </a:lnSpc>
              <a:spcBef>
                <a:spcPts val="0"/>
              </a:spcBef>
              <a:spcAft>
                <a:spcPts val="0"/>
              </a:spcAft>
              <a:buClr>
                <a:schemeClr val="lt1"/>
              </a:buClr>
              <a:buSzPts val="1500"/>
              <a:buFont typeface="Arial"/>
              <a:buNone/>
            </a:pPr>
            <a:r>
              <a:rPr lang="fi" sz="1800" b="1" i="0" u="none" strike="noStrike" cap="none">
                <a:solidFill>
                  <a:schemeClr val="lt1"/>
                </a:solidFill>
                <a:latin typeface="Arial"/>
                <a:ea typeface="Arial"/>
                <a:cs typeface="Arial"/>
                <a:sym typeface="Arial"/>
              </a:rPr>
              <a:t>Doel</a:t>
            </a:r>
            <a:endParaRPr sz="1800" b="1" i="0" u="none" strike="noStrike" cap="none">
              <a:solidFill>
                <a:schemeClr val="lt1"/>
              </a:solidFill>
              <a:latin typeface="Arial"/>
              <a:ea typeface="Arial"/>
              <a:cs typeface="Arial"/>
              <a:sym typeface="Arial"/>
            </a:endParaRPr>
          </a:p>
          <a:p>
            <a:pPr marL="0" marR="0" lvl="0" indent="0" algn="ctr" rtl="0">
              <a:lnSpc>
                <a:spcPct val="140000"/>
              </a:lnSpc>
              <a:spcBef>
                <a:spcPts val="0"/>
              </a:spcBef>
              <a:spcAft>
                <a:spcPts val="0"/>
              </a:spcAft>
              <a:buClr>
                <a:schemeClr val="lt1"/>
              </a:buClr>
              <a:buSzPts val="1500"/>
              <a:buFont typeface="Arial"/>
              <a:buNone/>
            </a:pPr>
            <a:r>
              <a:rPr lang="fi" sz="1600" b="0" i="0" u="none" strike="noStrike" cap="none">
                <a:solidFill>
                  <a:schemeClr val="lt1"/>
                </a:solidFill>
                <a:latin typeface="Arial"/>
                <a:ea typeface="Arial"/>
                <a:cs typeface="Arial"/>
                <a:sym typeface="Arial"/>
              </a:rPr>
              <a:t> moet meetbaar zijn en in de tijd worden geplaatst</a:t>
            </a:r>
            <a:endParaRPr sz="1600" b="0" i="0" u="none"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400"/>
              <a:buFont typeface="Calibri"/>
              <a:buNone/>
            </a:pPr>
            <a:endParaRPr sz="1400" b="0" i="0" u="none" strike="noStrike" cap="none">
              <a:solidFill>
                <a:srgbClr val="000000"/>
              </a:solidFill>
              <a:latin typeface="Arial"/>
              <a:ea typeface="Arial"/>
              <a:cs typeface="Arial"/>
              <a:sym typeface="Arial"/>
            </a:endParaRPr>
          </a:p>
        </p:txBody>
      </p:sp>
      <p:sp>
        <p:nvSpPr>
          <p:cNvPr id="367" name="Google Shape;367;p27"/>
          <p:cNvSpPr txBox="1">
            <a:spLocks noGrp="1"/>
          </p:cNvSpPr>
          <p:nvPr>
            <p:ph type="title"/>
          </p:nvPr>
        </p:nvSpPr>
        <p:spPr>
          <a:xfrm>
            <a:off x="382226" y="96223"/>
            <a:ext cx="8379548"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fi"/>
              <a:t>Doelstellingen voor reclame</a:t>
            </a:r>
            <a:br>
              <a:rPr lang="fi"/>
            </a:br>
            <a:endParaRPr/>
          </a:p>
        </p:txBody>
      </p:sp>
      <p:sp>
        <p:nvSpPr>
          <p:cNvPr id="368" name="Google Shape;368;p27"/>
          <p:cNvSpPr txBox="1">
            <a:spLocks noGrp="1"/>
          </p:cNvSpPr>
          <p:nvPr>
            <p:ph type="body" idx="1"/>
          </p:nvPr>
        </p:nvSpPr>
        <p:spPr>
          <a:xfrm>
            <a:off x="382226" y="1090395"/>
            <a:ext cx="4369068" cy="3270190"/>
          </a:xfrm>
          <a:prstGeom prst="rect">
            <a:avLst/>
          </a:prstGeom>
          <a:noFill/>
          <a:ln>
            <a:noFill/>
          </a:ln>
        </p:spPr>
        <p:txBody>
          <a:bodyPr spcFirstLastPara="1" wrap="square" lIns="91425" tIns="45700" rIns="91425" bIns="45700" anchor="t" anchorCtr="0">
            <a:normAutofit lnSpcReduction="10000"/>
          </a:bodyPr>
          <a:lstStyle/>
          <a:p>
            <a:pPr marL="292100" marR="0" lvl="0" indent="-285750" algn="l" rtl="0">
              <a:lnSpc>
                <a:spcPct val="120000"/>
              </a:lnSpc>
              <a:spcBef>
                <a:spcPts val="0"/>
              </a:spcBef>
              <a:spcAft>
                <a:spcPts val="0"/>
              </a:spcAft>
              <a:buClr>
                <a:srgbClr val="F39200"/>
              </a:buClr>
              <a:buSzPts val="1400"/>
              <a:buFont typeface="Arial"/>
              <a:buChar char="●"/>
            </a:pPr>
            <a:r>
              <a:rPr lang="fi" sz="1400" b="0" i="0" u="none" strike="noStrike" cap="none" dirty="0"/>
              <a:t>Toename in inkomsten</a:t>
            </a:r>
            <a:endParaRPr sz="1200" b="0" i="0" u="none" strike="noStrike" cap="none" dirty="0"/>
          </a:p>
          <a:p>
            <a:pPr marL="292100" marR="0" lvl="0" indent="-285750" algn="l" rtl="0">
              <a:lnSpc>
                <a:spcPct val="120000"/>
              </a:lnSpc>
              <a:spcBef>
                <a:spcPts val="0"/>
              </a:spcBef>
              <a:spcAft>
                <a:spcPts val="0"/>
              </a:spcAft>
              <a:buClr>
                <a:srgbClr val="F39200"/>
              </a:buClr>
              <a:buSzPts val="1400"/>
              <a:buFont typeface="Arial"/>
              <a:buChar char="●"/>
            </a:pPr>
            <a:r>
              <a:rPr lang="fi" sz="1400" b="0" i="0" u="none" strike="noStrike" cap="none" dirty="0"/>
              <a:t>De loyaliteit en tevredenheid van klanten verbeteren</a:t>
            </a:r>
            <a:endParaRPr sz="1200" b="0" i="0" u="none" strike="noStrike" cap="none" dirty="0"/>
          </a:p>
          <a:p>
            <a:pPr marL="292100" marR="0" lvl="0" indent="-285750" algn="l" rtl="0">
              <a:lnSpc>
                <a:spcPct val="120000"/>
              </a:lnSpc>
              <a:spcBef>
                <a:spcPts val="0"/>
              </a:spcBef>
              <a:spcAft>
                <a:spcPts val="0"/>
              </a:spcAft>
              <a:buClr>
                <a:srgbClr val="F39200"/>
              </a:buClr>
              <a:buSzPts val="1400"/>
              <a:buFont typeface="Arial"/>
              <a:buChar char="●"/>
            </a:pPr>
            <a:r>
              <a:rPr lang="fi" sz="1400" b="0" i="0" u="none" strike="noStrike" cap="none" dirty="0"/>
              <a:t>Het beste talent werven en behouden</a:t>
            </a:r>
            <a:endParaRPr sz="1200" b="0" i="0" u="none" strike="noStrike" cap="none" dirty="0"/>
          </a:p>
          <a:p>
            <a:pPr marL="292100" marR="0" lvl="0" indent="-285750" algn="l" rtl="0">
              <a:lnSpc>
                <a:spcPct val="120000"/>
              </a:lnSpc>
              <a:spcBef>
                <a:spcPts val="0"/>
              </a:spcBef>
              <a:spcAft>
                <a:spcPts val="0"/>
              </a:spcAft>
              <a:buClr>
                <a:srgbClr val="F39200"/>
              </a:buClr>
              <a:buSzPts val="1400"/>
              <a:buFont typeface="Arial"/>
              <a:buChar char="●"/>
            </a:pPr>
            <a:r>
              <a:rPr lang="fi" sz="1400" b="0" i="0" u="none" strike="noStrike" cap="none" dirty="0"/>
              <a:t>Innovatie en productontwikkeling</a:t>
            </a:r>
            <a:endParaRPr sz="1200" b="0" i="0" u="none" strike="noStrike" cap="none" dirty="0"/>
          </a:p>
          <a:p>
            <a:pPr marL="292100" marR="0" lvl="0" indent="-285750" algn="l" rtl="0">
              <a:lnSpc>
                <a:spcPct val="120000"/>
              </a:lnSpc>
              <a:spcBef>
                <a:spcPts val="0"/>
              </a:spcBef>
              <a:spcAft>
                <a:spcPts val="0"/>
              </a:spcAft>
              <a:buClr>
                <a:srgbClr val="F39200"/>
              </a:buClr>
              <a:buSzPts val="1400"/>
              <a:buFont typeface="Arial"/>
              <a:buChar char="●"/>
            </a:pPr>
            <a:r>
              <a:rPr lang="fi" sz="1400" b="0" i="0" u="none" strike="noStrike" cap="none" dirty="0"/>
              <a:t>Merkbekendheid en -perceptie verbeteren</a:t>
            </a:r>
            <a:endParaRPr sz="1200" b="0" i="0" u="none" strike="noStrike" cap="none" dirty="0"/>
          </a:p>
          <a:p>
            <a:pPr marL="292100" marR="0" lvl="0" indent="-285750" algn="l" rtl="0">
              <a:lnSpc>
                <a:spcPct val="120000"/>
              </a:lnSpc>
              <a:spcBef>
                <a:spcPts val="0"/>
              </a:spcBef>
              <a:spcAft>
                <a:spcPts val="0"/>
              </a:spcAft>
              <a:buClr>
                <a:srgbClr val="F39200"/>
              </a:buClr>
              <a:buSzPts val="1400"/>
              <a:buFont typeface="Arial"/>
              <a:buChar char="●"/>
            </a:pPr>
            <a:r>
              <a:rPr lang="fi" sz="1400" b="0" i="0" u="none" strike="noStrike" cap="none" dirty="0"/>
              <a:t>Een sterk merk bouwen</a:t>
            </a:r>
            <a:endParaRPr sz="1200" b="0" i="0" u="none" strike="noStrike" cap="none" dirty="0"/>
          </a:p>
          <a:p>
            <a:pPr marL="292100" marR="0" lvl="0" indent="-285750" algn="l" rtl="0">
              <a:lnSpc>
                <a:spcPct val="120000"/>
              </a:lnSpc>
              <a:spcBef>
                <a:spcPts val="0"/>
              </a:spcBef>
              <a:spcAft>
                <a:spcPts val="0"/>
              </a:spcAft>
              <a:buClr>
                <a:srgbClr val="F39200"/>
              </a:buClr>
              <a:buSzPts val="1400"/>
              <a:buFont typeface="Arial"/>
              <a:buChar char="●"/>
            </a:pPr>
            <a:r>
              <a:rPr lang="fi" sz="1400" b="0" i="0" u="none" strike="noStrike" cap="none" dirty="0"/>
              <a:t>Verkeer naar de website en/of blog leiden</a:t>
            </a:r>
            <a:endParaRPr sz="1200" b="0" i="0" u="none" strike="noStrike" cap="none" dirty="0"/>
          </a:p>
          <a:p>
            <a:pPr marL="292100" marR="0" lvl="0" indent="-285750" algn="l" rtl="0">
              <a:lnSpc>
                <a:spcPct val="120000"/>
              </a:lnSpc>
              <a:spcBef>
                <a:spcPts val="0"/>
              </a:spcBef>
              <a:spcAft>
                <a:spcPts val="0"/>
              </a:spcAft>
              <a:buClr>
                <a:srgbClr val="F39200"/>
              </a:buClr>
              <a:buSzPts val="1400"/>
              <a:buFont typeface="Arial"/>
              <a:buChar char="●"/>
            </a:pPr>
            <a:r>
              <a:rPr lang="fi" sz="1400" b="0" i="0" u="none" strike="noStrike" cap="none" dirty="0"/>
              <a:t>Nieuwe klanten krijgen</a:t>
            </a:r>
            <a:endParaRPr sz="1200" b="0" i="0" u="none" strike="noStrike" cap="none" dirty="0"/>
          </a:p>
          <a:p>
            <a:pPr marL="292100" marR="0" lvl="0" indent="-285750" algn="l" rtl="0">
              <a:lnSpc>
                <a:spcPct val="120000"/>
              </a:lnSpc>
              <a:spcBef>
                <a:spcPts val="0"/>
              </a:spcBef>
              <a:spcAft>
                <a:spcPts val="0"/>
              </a:spcAft>
              <a:buClr>
                <a:srgbClr val="F39200"/>
              </a:buClr>
              <a:buSzPts val="1400"/>
              <a:buFont typeface="Arial"/>
              <a:buChar char="●"/>
            </a:pPr>
            <a:r>
              <a:rPr lang="fi" sz="1400" b="0" i="0" u="none" strike="noStrike" cap="none" dirty="0"/>
              <a:t>Bestaande klanten aanmoedigen om positieve </a:t>
            </a:r>
            <a:br>
              <a:rPr lang="fi" sz="1400" b="0" i="0" u="none" strike="noStrike" cap="none" dirty="0"/>
            </a:br>
            <a:r>
              <a:rPr lang="fi" sz="1400" b="0" i="0" u="none" strike="noStrike" cap="none" dirty="0"/>
              <a:t>beoordelingen</a:t>
            </a:r>
            <a:endParaRPr sz="1200" b="0" i="0" u="none" strike="noStrike" cap="none" dirty="0"/>
          </a:p>
          <a:p>
            <a:pPr marL="292100" marR="0" lvl="0" indent="-285750" algn="l" rtl="0">
              <a:lnSpc>
                <a:spcPct val="120000"/>
              </a:lnSpc>
              <a:spcBef>
                <a:spcPts val="0"/>
              </a:spcBef>
              <a:spcAft>
                <a:spcPts val="0"/>
              </a:spcAft>
              <a:buClr>
                <a:srgbClr val="F39200"/>
              </a:buClr>
              <a:buSzPts val="1400"/>
              <a:buFont typeface="Arial"/>
              <a:buChar char="●"/>
            </a:pPr>
            <a:r>
              <a:rPr lang="fi" sz="1400" b="0" i="0" u="none" strike="noStrike" cap="none" dirty="0"/>
              <a:t>Interactie met klanten om feedback uit de markt te krijgen</a:t>
            </a:r>
            <a:endParaRPr sz="1200" b="0" i="0" u="none" strike="noStrike" cap="none"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72"/>
        <p:cNvGrpSpPr/>
        <p:nvPr/>
      </p:nvGrpSpPr>
      <p:grpSpPr>
        <a:xfrm>
          <a:off x="0" y="0"/>
          <a:ext cx="0" cy="0"/>
          <a:chOff x="0" y="0"/>
          <a:chExt cx="0" cy="0"/>
        </a:xfrm>
      </p:grpSpPr>
      <p:sp>
        <p:nvSpPr>
          <p:cNvPr id="373" name="Google Shape;373;p28"/>
          <p:cNvSpPr txBox="1">
            <a:spLocks noGrp="1"/>
          </p:cNvSpPr>
          <p:nvPr>
            <p:ph type="title" idx="4294967295"/>
          </p:nvPr>
        </p:nvSpPr>
        <p:spPr>
          <a:xfrm>
            <a:off x="323103" y="198857"/>
            <a:ext cx="8168426" cy="573088"/>
          </a:xfrm>
          <a:prstGeom prst="rect">
            <a:avLst/>
          </a:prstGeom>
          <a:noFill/>
          <a:ln>
            <a:noFill/>
          </a:ln>
        </p:spPr>
        <p:txBody>
          <a:bodyPr spcFirstLastPara="1" wrap="square" lIns="91425" tIns="91425" rIns="91425" bIns="91425" anchor="t" anchorCtr="0">
            <a:normAutofit fontScale="90000"/>
          </a:bodyPr>
          <a:lstStyle/>
          <a:p>
            <a:pPr marL="0" lvl="0" indent="0" algn="just" rtl="0">
              <a:lnSpc>
                <a:spcPct val="100000"/>
              </a:lnSpc>
              <a:spcBef>
                <a:spcPts val="0"/>
              </a:spcBef>
              <a:spcAft>
                <a:spcPts val="0"/>
              </a:spcAft>
              <a:buClr>
                <a:srgbClr val="161249"/>
              </a:buClr>
              <a:buSzPct val="111111"/>
              <a:buFont typeface="Arial"/>
              <a:buNone/>
            </a:pPr>
            <a:r>
              <a:rPr lang="fi" dirty="0"/>
              <a:t> Voorbeeld van doelen en hun KPI's*</a:t>
            </a:r>
            <a:endParaRPr dirty="0"/>
          </a:p>
        </p:txBody>
      </p:sp>
      <p:sp>
        <p:nvSpPr>
          <p:cNvPr id="374" name="Google Shape;374;p28"/>
          <p:cNvSpPr txBox="1">
            <a:spLocks noGrp="1"/>
          </p:cNvSpPr>
          <p:nvPr>
            <p:ph type="body" idx="4294967295"/>
          </p:nvPr>
        </p:nvSpPr>
        <p:spPr>
          <a:xfrm>
            <a:off x="260348" y="771945"/>
            <a:ext cx="4000500" cy="3416300"/>
          </a:xfrm>
          <a:prstGeom prst="rect">
            <a:avLst/>
          </a:prstGeom>
          <a:noFill/>
          <a:ln>
            <a:noFill/>
          </a:ln>
        </p:spPr>
        <p:txBody>
          <a:bodyPr spcFirstLastPara="1" wrap="square" lIns="91425" tIns="91425" rIns="91425" bIns="91425" anchor="t" anchorCtr="0">
            <a:noAutofit/>
          </a:bodyPr>
          <a:lstStyle/>
          <a:p>
            <a:pPr marL="482600" lvl="0" indent="-342900" algn="l" rtl="0">
              <a:lnSpc>
                <a:spcPct val="115000"/>
              </a:lnSpc>
              <a:spcBef>
                <a:spcPts val="1200"/>
              </a:spcBef>
              <a:spcAft>
                <a:spcPts val="0"/>
              </a:spcAft>
              <a:buClr>
                <a:srgbClr val="F39200"/>
              </a:buClr>
              <a:buSzPts val="2100"/>
              <a:buFont typeface="Arial"/>
              <a:buChar char="●"/>
            </a:pPr>
            <a:r>
              <a:rPr lang="fi" sz="1800" dirty="0"/>
              <a:t>productinformatie verstrekken</a:t>
            </a:r>
            <a:endParaRPr sz="1800" dirty="0"/>
          </a:p>
          <a:p>
            <a:pPr marL="482600" lvl="0" indent="-342900" algn="l" rtl="0">
              <a:lnSpc>
                <a:spcPct val="115000"/>
              </a:lnSpc>
              <a:spcBef>
                <a:spcPts val="0"/>
              </a:spcBef>
              <a:spcAft>
                <a:spcPts val="0"/>
              </a:spcAft>
              <a:buClr>
                <a:srgbClr val="F39200"/>
              </a:buClr>
              <a:buSzPts val="2100"/>
              <a:buFont typeface="Arial"/>
              <a:buChar char="●"/>
            </a:pPr>
            <a:r>
              <a:rPr lang="fi" sz="1800" dirty="0"/>
              <a:t>bewustwording vergroten</a:t>
            </a:r>
            <a:endParaRPr sz="1800" dirty="0"/>
          </a:p>
          <a:p>
            <a:pPr marL="482600" lvl="0" indent="-342900" algn="l" rtl="0">
              <a:lnSpc>
                <a:spcPct val="115000"/>
              </a:lnSpc>
              <a:spcBef>
                <a:spcPts val="0"/>
              </a:spcBef>
              <a:spcAft>
                <a:spcPts val="0"/>
              </a:spcAft>
              <a:buClr>
                <a:srgbClr val="F39200"/>
              </a:buClr>
              <a:buSzPts val="2100"/>
              <a:buFont typeface="Arial"/>
              <a:buChar char="●"/>
            </a:pPr>
            <a:r>
              <a:rPr lang="fi" sz="1800" dirty="0"/>
              <a:t>verkeer naar website leiden</a:t>
            </a:r>
            <a:endParaRPr sz="1800" dirty="0"/>
          </a:p>
          <a:p>
            <a:pPr marL="482600" lvl="0" indent="-342900" algn="l" rtl="0">
              <a:lnSpc>
                <a:spcPct val="115000"/>
              </a:lnSpc>
              <a:spcBef>
                <a:spcPts val="0"/>
              </a:spcBef>
              <a:spcAft>
                <a:spcPts val="0"/>
              </a:spcAft>
              <a:buClr>
                <a:srgbClr val="F39200"/>
              </a:buClr>
              <a:buSzPts val="2100"/>
              <a:buFont typeface="Arial"/>
              <a:buChar char="●"/>
            </a:pPr>
            <a:r>
              <a:rPr lang="fi" sz="1800" dirty="0"/>
              <a:t>verkoop creëren</a:t>
            </a:r>
            <a:endParaRPr sz="1800" dirty="0"/>
          </a:p>
          <a:p>
            <a:pPr marL="482600" lvl="0" indent="-342900" algn="l" rtl="0">
              <a:lnSpc>
                <a:spcPct val="115000"/>
              </a:lnSpc>
              <a:spcBef>
                <a:spcPts val="0"/>
              </a:spcBef>
              <a:spcAft>
                <a:spcPts val="0"/>
              </a:spcAft>
              <a:buClr>
                <a:srgbClr val="F39200"/>
              </a:buClr>
              <a:buSzPts val="2100"/>
              <a:buFont typeface="Arial"/>
              <a:buChar char="●"/>
            </a:pPr>
            <a:r>
              <a:rPr lang="fi" sz="1800" dirty="0"/>
              <a:t>een gemeenschap vormen </a:t>
            </a:r>
            <a:endParaRPr sz="1800" dirty="0"/>
          </a:p>
          <a:p>
            <a:pPr marL="482600" lvl="0" indent="-342900" algn="l" rtl="0">
              <a:lnSpc>
                <a:spcPct val="115000"/>
              </a:lnSpc>
              <a:spcBef>
                <a:spcPts val="0"/>
              </a:spcBef>
              <a:spcAft>
                <a:spcPts val="0"/>
              </a:spcAft>
              <a:buClr>
                <a:srgbClr val="F39200"/>
              </a:buClr>
              <a:buSzPts val="2100"/>
              <a:buFont typeface="Arial"/>
              <a:buChar char="●"/>
            </a:pPr>
            <a:r>
              <a:rPr lang="fi" sz="1800" dirty="0"/>
              <a:t>klanten overhalen terug te komen</a:t>
            </a:r>
            <a:endParaRPr sz="1800" dirty="0"/>
          </a:p>
          <a:p>
            <a:pPr marL="482600" lvl="0" indent="-342900" algn="l" rtl="0">
              <a:lnSpc>
                <a:spcPct val="115000"/>
              </a:lnSpc>
              <a:spcBef>
                <a:spcPts val="0"/>
              </a:spcBef>
              <a:spcAft>
                <a:spcPts val="0"/>
              </a:spcAft>
              <a:buClr>
                <a:srgbClr val="F39200"/>
              </a:buClr>
              <a:buSzPts val="2100"/>
              <a:buFont typeface="Arial"/>
              <a:buChar char="●"/>
            </a:pPr>
            <a:r>
              <a:rPr lang="fi" sz="1800" dirty="0"/>
              <a:t>expertiseprofiel versterken</a:t>
            </a:r>
            <a:endParaRPr sz="1800" dirty="0"/>
          </a:p>
          <a:p>
            <a:pPr marL="482600" lvl="0" indent="-342900" algn="l" rtl="0">
              <a:lnSpc>
                <a:spcPct val="115000"/>
              </a:lnSpc>
              <a:spcBef>
                <a:spcPts val="0"/>
              </a:spcBef>
              <a:spcAft>
                <a:spcPts val="0"/>
              </a:spcAft>
              <a:buClr>
                <a:srgbClr val="F39200"/>
              </a:buClr>
              <a:buSzPts val="2100"/>
              <a:buFont typeface="Arial"/>
              <a:buChar char="●"/>
            </a:pPr>
            <a:r>
              <a:rPr lang="fi" sz="1800" dirty="0"/>
              <a:t>bedrijfsmerk versterken </a:t>
            </a:r>
            <a:endParaRPr sz="1800" dirty="0"/>
          </a:p>
          <a:p>
            <a:pPr marL="171450" lvl="0" indent="-38100" algn="l" rtl="0">
              <a:lnSpc>
                <a:spcPct val="115000"/>
              </a:lnSpc>
              <a:spcBef>
                <a:spcPts val="1200"/>
              </a:spcBef>
              <a:spcAft>
                <a:spcPts val="0"/>
              </a:spcAft>
              <a:buClr>
                <a:srgbClr val="F39200"/>
              </a:buClr>
              <a:buSzPts val="2100"/>
              <a:buFont typeface="Arial"/>
              <a:buNone/>
            </a:pPr>
            <a:endParaRPr sz="1800" dirty="0"/>
          </a:p>
          <a:p>
            <a:pPr marL="171450" lvl="0" indent="-38100" algn="l" rtl="0">
              <a:lnSpc>
                <a:spcPct val="115000"/>
              </a:lnSpc>
              <a:spcBef>
                <a:spcPts val="1200"/>
              </a:spcBef>
              <a:spcAft>
                <a:spcPts val="0"/>
              </a:spcAft>
              <a:buClr>
                <a:srgbClr val="F39200"/>
              </a:buClr>
              <a:buSzPts val="2100"/>
              <a:buFont typeface="Arial"/>
              <a:buNone/>
            </a:pPr>
            <a:endParaRPr sz="1800" dirty="0"/>
          </a:p>
          <a:p>
            <a:pPr marL="171450" lvl="0" indent="-38100" algn="l" rtl="0">
              <a:lnSpc>
                <a:spcPct val="115000"/>
              </a:lnSpc>
              <a:spcBef>
                <a:spcPts val="1200"/>
              </a:spcBef>
              <a:spcAft>
                <a:spcPts val="1200"/>
              </a:spcAft>
              <a:buClr>
                <a:srgbClr val="F39200"/>
              </a:buClr>
              <a:buSzPts val="2100"/>
              <a:buFont typeface="Arial"/>
              <a:buNone/>
            </a:pPr>
            <a:endParaRPr sz="1800" dirty="0"/>
          </a:p>
        </p:txBody>
      </p:sp>
      <p:sp>
        <p:nvSpPr>
          <p:cNvPr id="375" name="Google Shape;375;p28"/>
          <p:cNvSpPr txBox="1">
            <a:spLocks noGrp="1"/>
          </p:cNvSpPr>
          <p:nvPr>
            <p:ph type="body" idx="4294967295"/>
          </p:nvPr>
        </p:nvSpPr>
        <p:spPr>
          <a:xfrm>
            <a:off x="4883152" y="749158"/>
            <a:ext cx="4000500" cy="3416300"/>
          </a:xfrm>
          <a:prstGeom prst="rect">
            <a:avLst/>
          </a:prstGeom>
          <a:noFill/>
          <a:ln>
            <a:noFill/>
          </a:ln>
        </p:spPr>
        <p:txBody>
          <a:bodyPr spcFirstLastPara="1" wrap="square" lIns="91425" tIns="91425" rIns="91425" bIns="91425" anchor="t" anchorCtr="0">
            <a:noAutofit/>
          </a:bodyPr>
          <a:lstStyle/>
          <a:p>
            <a:pPr marL="482600" lvl="0" indent="-342962" algn="l" rtl="0">
              <a:lnSpc>
                <a:spcPct val="115000"/>
              </a:lnSpc>
              <a:spcBef>
                <a:spcPts val="1200"/>
              </a:spcBef>
              <a:spcAft>
                <a:spcPts val="0"/>
              </a:spcAft>
              <a:buClr>
                <a:srgbClr val="F39200"/>
              </a:buClr>
              <a:buSzPct val="100000"/>
              <a:buFont typeface="Arial"/>
              <a:buChar char="●"/>
            </a:pPr>
            <a:r>
              <a:rPr lang="fi" sz="1800" dirty="0"/>
              <a:t>aantal klantcontacten</a:t>
            </a:r>
            <a:endParaRPr sz="1800" dirty="0"/>
          </a:p>
          <a:p>
            <a:pPr marL="482600" lvl="0" indent="-342962" algn="l" rtl="0">
              <a:lnSpc>
                <a:spcPct val="115000"/>
              </a:lnSpc>
              <a:spcBef>
                <a:spcPts val="0"/>
              </a:spcBef>
              <a:spcAft>
                <a:spcPts val="0"/>
              </a:spcAft>
              <a:buClr>
                <a:srgbClr val="F39200"/>
              </a:buClr>
              <a:buSzPct val="100000"/>
              <a:buFont typeface="Arial"/>
              <a:buChar char="●"/>
            </a:pPr>
            <a:r>
              <a:rPr lang="fi" sz="1800" dirty="0"/>
              <a:t>bewustzijn %</a:t>
            </a:r>
            <a:endParaRPr sz="1800" dirty="0"/>
          </a:p>
          <a:p>
            <a:pPr marL="482600" lvl="0" indent="-342962" algn="l" rtl="0">
              <a:lnSpc>
                <a:spcPct val="115000"/>
              </a:lnSpc>
              <a:spcBef>
                <a:spcPts val="0"/>
              </a:spcBef>
              <a:spcAft>
                <a:spcPts val="0"/>
              </a:spcAft>
              <a:buClr>
                <a:srgbClr val="F39200"/>
              </a:buClr>
              <a:buSzPct val="100000"/>
              <a:buFont typeface="Arial"/>
              <a:buChar char="●"/>
            </a:pPr>
            <a:r>
              <a:rPr lang="fi" sz="1800" dirty="0"/>
              <a:t>bezoekersaantallen op website</a:t>
            </a:r>
            <a:endParaRPr sz="1800" dirty="0"/>
          </a:p>
          <a:p>
            <a:pPr marL="482600" lvl="0" indent="-342962" algn="l" rtl="0">
              <a:lnSpc>
                <a:spcPct val="115000"/>
              </a:lnSpc>
              <a:spcBef>
                <a:spcPts val="0"/>
              </a:spcBef>
              <a:spcAft>
                <a:spcPts val="0"/>
              </a:spcAft>
              <a:buClr>
                <a:srgbClr val="F39200"/>
              </a:buClr>
              <a:buSzPct val="100000"/>
              <a:buFont typeface="Arial"/>
              <a:buChar char="●"/>
            </a:pPr>
            <a:r>
              <a:rPr lang="fi" sz="1800" dirty="0"/>
              <a:t>verkoop €</a:t>
            </a:r>
            <a:endParaRPr sz="1800" dirty="0"/>
          </a:p>
          <a:p>
            <a:pPr marL="482600" lvl="0" indent="-342962" algn="l" rtl="0">
              <a:lnSpc>
                <a:spcPct val="115000"/>
              </a:lnSpc>
              <a:spcBef>
                <a:spcPts val="0"/>
              </a:spcBef>
              <a:spcAft>
                <a:spcPts val="0"/>
              </a:spcAft>
              <a:buClr>
                <a:srgbClr val="F39200"/>
              </a:buClr>
              <a:buSzPct val="100000"/>
              <a:buFont typeface="Arial"/>
              <a:buChar char="●"/>
            </a:pPr>
            <a:r>
              <a:rPr lang="fi" sz="1800" dirty="0"/>
              <a:t>leden in social media communities</a:t>
            </a:r>
            <a:endParaRPr sz="1800" dirty="0"/>
          </a:p>
          <a:p>
            <a:pPr marL="482600" lvl="0" indent="-342962" algn="l" rtl="0">
              <a:lnSpc>
                <a:spcPct val="115000"/>
              </a:lnSpc>
              <a:spcBef>
                <a:spcPts val="0"/>
              </a:spcBef>
              <a:spcAft>
                <a:spcPts val="0"/>
              </a:spcAft>
              <a:buClr>
                <a:srgbClr val="F39200"/>
              </a:buClr>
              <a:buSzPct val="100000"/>
              <a:buFont typeface="Arial"/>
              <a:buChar char="●"/>
            </a:pPr>
            <a:r>
              <a:rPr lang="fi" sz="1800" dirty="0"/>
              <a:t>percentage terugkerende bezoekers, tijd doorgebracht op de site</a:t>
            </a:r>
            <a:endParaRPr sz="1800" dirty="0"/>
          </a:p>
          <a:p>
            <a:pPr marL="482600" lvl="0" indent="-342962" algn="l" rtl="0">
              <a:lnSpc>
                <a:spcPct val="115000"/>
              </a:lnSpc>
              <a:spcBef>
                <a:spcPts val="0"/>
              </a:spcBef>
              <a:spcAft>
                <a:spcPts val="0"/>
              </a:spcAft>
              <a:buClr>
                <a:srgbClr val="F39200"/>
              </a:buClr>
              <a:buSzPct val="100000"/>
              <a:buFont typeface="Arial"/>
              <a:buChar char="●"/>
            </a:pPr>
            <a:r>
              <a:rPr lang="fi" sz="1800" dirty="0"/>
              <a:t>merk &amp; loyaliteit peilingen, NPS</a:t>
            </a:r>
            <a:endParaRPr sz="1800" dirty="0"/>
          </a:p>
        </p:txBody>
      </p:sp>
      <p:cxnSp>
        <p:nvCxnSpPr>
          <p:cNvPr id="376" name="Google Shape;376;p28"/>
          <p:cNvCxnSpPr/>
          <p:nvPr/>
        </p:nvCxnSpPr>
        <p:spPr>
          <a:xfrm>
            <a:off x="4552384" y="444500"/>
            <a:ext cx="0" cy="4025617"/>
          </a:xfrm>
          <a:prstGeom prst="straightConnector1">
            <a:avLst/>
          </a:prstGeom>
          <a:noFill/>
          <a:ln w="41275" cap="rnd" cmpd="sng">
            <a:solidFill>
              <a:srgbClr val="F39200"/>
            </a:solidFill>
            <a:prstDash val="solid"/>
            <a:round/>
            <a:headEnd type="none" w="sm" len="sm"/>
            <a:tailEnd type="none" w="sm" len="sm"/>
          </a:ln>
        </p:spPr>
      </p:cxn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80"/>
        <p:cNvGrpSpPr/>
        <p:nvPr/>
      </p:nvGrpSpPr>
      <p:grpSpPr>
        <a:xfrm>
          <a:off x="0" y="0"/>
          <a:ext cx="0" cy="0"/>
          <a:chOff x="0" y="0"/>
          <a:chExt cx="0" cy="0"/>
        </a:xfrm>
      </p:grpSpPr>
      <p:sp>
        <p:nvSpPr>
          <p:cNvPr id="381" name="Google Shape;381;p29"/>
          <p:cNvSpPr txBox="1"/>
          <p:nvPr/>
        </p:nvSpPr>
        <p:spPr>
          <a:xfrm>
            <a:off x="188055" y="-65968"/>
            <a:ext cx="7508100" cy="923299"/>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2500"/>
              <a:buFont typeface="Arial"/>
              <a:buNone/>
            </a:pPr>
            <a:r>
              <a:rPr lang="fi" sz="2400" b="1" i="0" u="none" strike="noStrike" cap="none" dirty="0">
                <a:solidFill>
                  <a:srgbClr val="161249"/>
                </a:solidFill>
                <a:latin typeface="Arial"/>
                <a:ea typeface="Arial"/>
                <a:cs typeface="Arial"/>
                <a:sym typeface="Arial"/>
              </a:rPr>
              <a:t>Doelen en KPI's kunnen worden ingesteld per verkooptrechter </a:t>
            </a:r>
            <a:endParaRPr sz="2400" b="1" i="0" u="none" strike="noStrike" cap="none" dirty="0">
              <a:solidFill>
                <a:srgbClr val="161249"/>
              </a:solidFill>
              <a:latin typeface="Arial"/>
              <a:ea typeface="Arial"/>
              <a:cs typeface="Arial"/>
              <a:sym typeface="Arial"/>
            </a:endParaRPr>
          </a:p>
        </p:txBody>
      </p:sp>
      <p:sp>
        <p:nvSpPr>
          <p:cNvPr id="382" name="Google Shape;382;p29"/>
          <p:cNvSpPr txBox="1"/>
          <p:nvPr/>
        </p:nvSpPr>
        <p:spPr>
          <a:xfrm>
            <a:off x="4276822" y="4546133"/>
            <a:ext cx="1333042" cy="36930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200" b="0" i="0" u="none" strike="noStrike" cap="none">
                <a:solidFill>
                  <a:srgbClr val="000000"/>
                </a:solidFill>
                <a:latin typeface="Arial"/>
                <a:ea typeface="Arial"/>
                <a:cs typeface="Arial"/>
                <a:sym typeface="Arial"/>
              </a:rPr>
              <a:t>Bron:</a:t>
            </a:r>
            <a:r>
              <a:rPr lang="fi" sz="1200" b="0" i="0" u="sng" strike="noStrike" cap="none">
                <a:solidFill>
                  <a:schemeClr val="hlink"/>
                </a:solidFill>
                <a:latin typeface="Arial"/>
                <a:ea typeface="Arial"/>
                <a:cs typeface="Arial"/>
                <a:sym typeface="Arial"/>
                <a:hlinkClick r:id="rId3"/>
              </a:rPr>
              <a:t>Skyword</a:t>
            </a:r>
            <a:endParaRPr sz="1200" b="0" i="0" u="none" strike="noStrike" cap="none">
              <a:solidFill>
                <a:srgbClr val="000000"/>
              </a:solidFill>
              <a:latin typeface="Arial"/>
              <a:ea typeface="Arial"/>
              <a:cs typeface="Arial"/>
              <a:sym typeface="Arial"/>
            </a:endParaRPr>
          </a:p>
        </p:txBody>
      </p:sp>
      <p:pic>
        <p:nvPicPr>
          <p:cNvPr id="383" name="Google Shape;383;p29"/>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6222287" y="563851"/>
            <a:ext cx="959301" cy="3853050"/>
          </a:xfrm>
          <a:prstGeom prst="rect">
            <a:avLst/>
          </a:prstGeom>
          <a:noFill/>
          <a:ln>
            <a:noFill/>
          </a:ln>
          <a:effectLst>
            <a:outerShdw blurRad="63500" sx="102000" sy="102000" algn="ctr" rotWithShape="0">
              <a:srgbClr val="000000">
                <a:alpha val="40000"/>
              </a:srgbClr>
            </a:outerShdw>
          </a:effectLst>
        </p:spPr>
      </p:pic>
      <p:sp>
        <p:nvSpPr>
          <p:cNvPr id="384" name="Google Shape;384;p29"/>
          <p:cNvSpPr txBox="1"/>
          <p:nvPr/>
        </p:nvSpPr>
        <p:spPr>
          <a:xfrm>
            <a:off x="5899417" y="4546133"/>
            <a:ext cx="2040472" cy="36930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200" b="0" i="0" u="none" strike="noStrike" cap="none">
                <a:solidFill>
                  <a:srgbClr val="000000"/>
                </a:solidFill>
                <a:latin typeface="Arial"/>
                <a:ea typeface="Arial"/>
                <a:cs typeface="Arial"/>
                <a:sym typeface="Arial"/>
              </a:rPr>
              <a:t>Gemodificeerd van </a:t>
            </a:r>
            <a:r>
              <a:rPr lang="fi" sz="1200" b="0" i="0" u="sng" strike="noStrike" cap="none">
                <a:solidFill>
                  <a:schemeClr val="hlink"/>
                </a:solidFill>
                <a:latin typeface="Arial"/>
                <a:ea typeface="Arial"/>
                <a:cs typeface="Arial"/>
                <a:sym typeface="Arial"/>
                <a:hlinkClick r:id="rId5"/>
              </a:rPr>
              <a:t>TCSuccess</a:t>
            </a:r>
            <a:endParaRPr sz="1200" b="0" i="0" u="none" strike="noStrike" cap="none">
              <a:solidFill>
                <a:srgbClr val="000000"/>
              </a:solidFill>
              <a:latin typeface="Arial"/>
              <a:ea typeface="Arial"/>
              <a:cs typeface="Arial"/>
              <a:sym typeface="Arial"/>
            </a:endParaRPr>
          </a:p>
        </p:txBody>
      </p:sp>
      <p:pic>
        <p:nvPicPr>
          <p:cNvPr id="385" name="Google Shape;385;p29"/>
          <p:cNvPicPr preferRelativeResize="0"/>
          <p:nvPr/>
        </p:nvPicPr>
        <p:blipFill rotWithShape="1">
          <a:blip r:embed="rId6">
            <a:alphaModFix/>
          </a:blip>
          <a:srcRect/>
          <a:stretch/>
        </p:blipFill>
        <p:spPr>
          <a:xfrm>
            <a:off x="2036014" y="770965"/>
            <a:ext cx="3573861" cy="3438828"/>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89"/>
        <p:cNvGrpSpPr/>
        <p:nvPr/>
      </p:nvGrpSpPr>
      <p:grpSpPr>
        <a:xfrm>
          <a:off x="0" y="0"/>
          <a:ext cx="0" cy="0"/>
          <a:chOff x="0" y="0"/>
          <a:chExt cx="0" cy="0"/>
        </a:xfrm>
      </p:grpSpPr>
      <p:sp>
        <p:nvSpPr>
          <p:cNvPr id="390" name="Google Shape;390;p30"/>
          <p:cNvSpPr txBox="1">
            <a:spLocks noGrp="1"/>
          </p:cNvSpPr>
          <p:nvPr>
            <p:ph type="title" idx="4294967295"/>
          </p:nvPr>
        </p:nvSpPr>
        <p:spPr>
          <a:xfrm>
            <a:off x="1289050" y="2826251"/>
            <a:ext cx="6565900" cy="1107996"/>
          </a:xfrm>
          <a:prstGeom prst="rect">
            <a:avLst/>
          </a:prstGeom>
          <a:solidFill>
            <a:schemeClr val="lt1"/>
          </a:solidFill>
          <a:ln>
            <a:noFill/>
          </a:ln>
        </p:spPr>
        <p:txBody>
          <a:bodyPr spcFirstLastPara="1" wrap="square" lIns="0" tIns="0" rIns="0" bIns="0" anchor="ctr" anchorCtr="0">
            <a:spAutoFit/>
          </a:bodyPr>
          <a:lstStyle/>
          <a:p>
            <a:pPr marL="0" lvl="0" indent="0" algn="ctr" rtl="0">
              <a:lnSpc>
                <a:spcPct val="100000"/>
              </a:lnSpc>
              <a:spcBef>
                <a:spcPts val="0"/>
              </a:spcBef>
              <a:spcAft>
                <a:spcPts val="0"/>
              </a:spcAft>
              <a:buSzPts val="4000"/>
              <a:buFont typeface="Arial"/>
              <a:buNone/>
            </a:pPr>
            <a:r>
              <a:rPr lang="fi" sz="3600">
                <a:highlight>
                  <a:srgbClr val="FFFFFF"/>
                </a:highlight>
              </a:rPr>
              <a:t>Klantgerichte reclame</a:t>
            </a:r>
            <a:endParaRPr sz="3600">
              <a:highlight>
                <a:srgbClr val="FFFFFF"/>
              </a:highlight>
            </a:endParaRPr>
          </a:p>
        </p:txBody>
      </p:sp>
      <p:sp>
        <p:nvSpPr>
          <p:cNvPr id="391" name="Google Shape;391;p30"/>
          <p:cNvSpPr txBox="1"/>
          <p:nvPr/>
        </p:nvSpPr>
        <p:spPr>
          <a:xfrm>
            <a:off x="434100" y="217283"/>
            <a:ext cx="8275800" cy="1928176"/>
          </a:xfrm>
          <a:prstGeom prst="rect">
            <a:avLst/>
          </a:prstGeom>
          <a:noFill/>
          <a:ln>
            <a:noFill/>
          </a:ln>
        </p:spPr>
        <p:txBody>
          <a:bodyPr spcFirstLastPara="1" wrap="square" lIns="91425" tIns="91425" rIns="91425" bIns="91425" anchor="t" anchorCtr="0">
            <a:noAutofit/>
          </a:bodyPr>
          <a:lstStyle/>
          <a:p>
            <a:pPr marL="0" marR="0" lvl="0" indent="0" algn="ctr" rtl="0">
              <a:lnSpc>
                <a:spcPct val="115000"/>
              </a:lnSpc>
              <a:spcBef>
                <a:spcPts val="2200"/>
              </a:spcBef>
              <a:spcAft>
                <a:spcPts val="2200"/>
              </a:spcAft>
              <a:buClr>
                <a:srgbClr val="000000"/>
              </a:buClr>
              <a:buSzPts val="2000"/>
              <a:buFont typeface="Arial"/>
              <a:buNone/>
            </a:pPr>
            <a:r>
              <a:rPr lang="fi" sz="2700" b="1" i="0" u="none" strike="noStrike" cap="none">
                <a:solidFill>
                  <a:schemeClr val="lt1"/>
                </a:solidFill>
                <a:latin typeface="Arial"/>
                <a:ea typeface="Arial"/>
                <a:cs typeface="Arial"/>
                <a:sym typeface="Arial"/>
              </a:rPr>
              <a:t>"We zitten niet in de koffiebusiness om mensen te bedienen. We zitten in de mensenbusiness en serveren koffie".</a:t>
            </a:r>
            <a:br>
              <a:rPr lang="fi" sz="2000" b="0" i="0" u="none" strike="noStrike" cap="none">
                <a:solidFill>
                  <a:schemeClr val="lt1"/>
                </a:solidFill>
                <a:latin typeface="Arial"/>
                <a:ea typeface="Arial"/>
                <a:cs typeface="Arial"/>
                <a:sym typeface="Arial"/>
              </a:rPr>
            </a:br>
            <a:r>
              <a:rPr lang="fi" sz="2000" b="0" i="0" u="none" strike="noStrike" cap="none">
                <a:solidFill>
                  <a:schemeClr val="lt1"/>
                </a:solidFill>
                <a:latin typeface="Calibri"/>
                <a:ea typeface="Calibri"/>
                <a:cs typeface="Calibri"/>
                <a:sym typeface="Calibri"/>
              </a:rPr>
              <a:t>					     - Howard Schultz, Starbucks</a:t>
            </a:r>
            <a:endParaRPr sz="2000" b="0" i="0" u="none" strike="noStrike" cap="none">
              <a:solidFill>
                <a:schemeClr val="lt1"/>
              </a:solidFill>
              <a:latin typeface="Calibri"/>
              <a:ea typeface="Calibri"/>
              <a:cs typeface="Calibri"/>
              <a:sym typeface="Calibri"/>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95"/>
        <p:cNvGrpSpPr/>
        <p:nvPr/>
      </p:nvGrpSpPr>
      <p:grpSpPr>
        <a:xfrm>
          <a:off x="0" y="0"/>
          <a:ext cx="0" cy="0"/>
          <a:chOff x="0" y="0"/>
          <a:chExt cx="0" cy="0"/>
        </a:xfrm>
      </p:grpSpPr>
      <p:sp>
        <p:nvSpPr>
          <p:cNvPr id="396" name="Google Shape;396;p31"/>
          <p:cNvSpPr txBox="1">
            <a:spLocks noGrp="1"/>
          </p:cNvSpPr>
          <p:nvPr>
            <p:ph type="title"/>
          </p:nvPr>
        </p:nvSpPr>
        <p:spPr>
          <a:xfrm>
            <a:off x="268762" y="920225"/>
            <a:ext cx="4067175" cy="994172"/>
          </a:xfrm>
          <a:prstGeom prst="rect">
            <a:avLst/>
          </a:prstGeom>
          <a:noFill/>
          <a:ln>
            <a:noFill/>
          </a:ln>
        </p:spPr>
        <p:txBody>
          <a:bodyPr spcFirstLastPara="1" wrap="square" lIns="91425" tIns="91425" rIns="91425" bIns="91425" anchor="b" anchorCtr="0">
            <a:normAutofit fontScale="90000"/>
          </a:bodyPr>
          <a:lstStyle/>
          <a:p>
            <a:pPr marL="0" lvl="0" indent="0" algn="ctr" rtl="0">
              <a:lnSpc>
                <a:spcPct val="100000"/>
              </a:lnSpc>
              <a:spcBef>
                <a:spcPts val="0"/>
              </a:spcBef>
              <a:spcAft>
                <a:spcPts val="0"/>
              </a:spcAft>
              <a:buClr>
                <a:srgbClr val="161249"/>
              </a:buClr>
              <a:buSzPct val="111111"/>
              <a:buFont typeface="Arial"/>
              <a:buNone/>
            </a:pPr>
            <a:r>
              <a:rPr lang="fi"/>
              <a:t>Klantgerichte marketing en reclame</a:t>
            </a:r>
            <a:endParaRPr/>
          </a:p>
        </p:txBody>
      </p:sp>
      <p:sp>
        <p:nvSpPr>
          <p:cNvPr id="397" name="Google Shape;397;p31"/>
          <p:cNvSpPr txBox="1">
            <a:spLocks noGrp="1"/>
          </p:cNvSpPr>
          <p:nvPr>
            <p:ph type="body" idx="1"/>
          </p:nvPr>
        </p:nvSpPr>
        <p:spPr>
          <a:xfrm>
            <a:off x="4337062" y="1379922"/>
            <a:ext cx="4607762" cy="2240756"/>
          </a:xfrm>
          <a:prstGeom prst="rect">
            <a:avLst/>
          </a:prstGeom>
          <a:noFill/>
          <a:ln>
            <a:noFill/>
          </a:ln>
        </p:spPr>
        <p:txBody>
          <a:bodyPr spcFirstLastPara="1" wrap="square" lIns="91425" tIns="91425" rIns="91425" bIns="91425" anchor="ctr" anchorCtr="0">
            <a:noAutofit/>
          </a:bodyPr>
          <a:lstStyle/>
          <a:p>
            <a:pPr marL="457200" lvl="0" indent="-322262" algn="l" rtl="0">
              <a:lnSpc>
                <a:spcPct val="105000"/>
              </a:lnSpc>
              <a:spcBef>
                <a:spcPts val="0"/>
              </a:spcBef>
              <a:spcAft>
                <a:spcPts val="0"/>
              </a:spcAft>
              <a:buClr>
                <a:srgbClr val="F39200"/>
              </a:buClr>
              <a:buSzPts val="1475"/>
              <a:buChar char="●"/>
            </a:pPr>
            <a:r>
              <a:rPr lang="fi" sz="1475" dirty="0"/>
              <a:t>Klantgerichtheid is een zakelijke benadering die de behoeften van de klant boven de behoeften van het bedrijf stelt. </a:t>
            </a:r>
            <a:endParaRPr sz="1475" dirty="0"/>
          </a:p>
          <a:p>
            <a:pPr marL="457200" lvl="0" indent="-322262" algn="l" rtl="0">
              <a:lnSpc>
                <a:spcPct val="105000"/>
              </a:lnSpc>
              <a:spcBef>
                <a:spcPts val="0"/>
              </a:spcBef>
              <a:spcAft>
                <a:spcPts val="0"/>
              </a:spcAft>
              <a:buClr>
                <a:srgbClr val="F39200"/>
              </a:buClr>
              <a:buSzPts val="1475"/>
              <a:buChar char="●"/>
            </a:pPr>
            <a:r>
              <a:rPr lang="fi" sz="1475" dirty="0"/>
              <a:t>Klantgerichte bedrijven begrijpen dat het bedrijf niet zal gedijen als het de klantgerichtheid niet consequent verbetert.</a:t>
            </a:r>
            <a:endParaRPr sz="1475" dirty="0"/>
          </a:p>
          <a:p>
            <a:pPr marL="457200" lvl="0" indent="-322262" algn="l" rtl="0">
              <a:lnSpc>
                <a:spcPct val="105000"/>
              </a:lnSpc>
              <a:spcBef>
                <a:spcPts val="0"/>
              </a:spcBef>
              <a:spcAft>
                <a:spcPts val="0"/>
              </a:spcAft>
              <a:buClr>
                <a:srgbClr val="F39200"/>
              </a:buClr>
              <a:buSzPts val="1475"/>
              <a:buChar char="●"/>
            </a:pPr>
            <a:r>
              <a:rPr lang="fi" sz="1475" dirty="0"/>
              <a:t>Inzicht in de verwachtingen en tevredenheid van klanten stelt een organisatie in staat haar processen te verbeteren en zich te onderscheiden van de concurrentie</a:t>
            </a:r>
            <a:endParaRPr sz="1475" dirty="0"/>
          </a:p>
          <a:p>
            <a:pPr marL="457200" lvl="0" indent="0" algn="l" rtl="0">
              <a:lnSpc>
                <a:spcPct val="105000"/>
              </a:lnSpc>
              <a:spcBef>
                <a:spcPts val="1200"/>
              </a:spcBef>
              <a:spcAft>
                <a:spcPts val="0"/>
              </a:spcAft>
              <a:buClr>
                <a:srgbClr val="F39200"/>
              </a:buClr>
              <a:buSzPts val="1800"/>
              <a:buNone/>
            </a:pPr>
            <a:r>
              <a:rPr lang="fi" sz="2000" b="1" dirty="0">
                <a:solidFill>
                  <a:srgbClr val="F39200"/>
                </a:solidFill>
              </a:rPr>
              <a:t>WAAROM - OMDAT:</a:t>
            </a:r>
            <a:endParaRPr sz="2000" b="1" dirty="0">
              <a:solidFill>
                <a:srgbClr val="F39200"/>
              </a:solidFill>
            </a:endParaRPr>
          </a:p>
          <a:p>
            <a:pPr marL="457200" lvl="0" indent="-322262" algn="l" rtl="0">
              <a:lnSpc>
                <a:spcPct val="105000"/>
              </a:lnSpc>
              <a:spcBef>
                <a:spcPts val="1200"/>
              </a:spcBef>
              <a:spcAft>
                <a:spcPts val="0"/>
              </a:spcAft>
              <a:buClr>
                <a:srgbClr val="F39200"/>
              </a:buClr>
              <a:buSzPts val="1475"/>
              <a:buChar char="●"/>
            </a:pPr>
            <a:r>
              <a:rPr lang="fi" sz="1475" dirty="0"/>
              <a:t>Tevreden klanten zijn potentiële pleitbezorgers die 'het woord verspreiden'.</a:t>
            </a:r>
            <a:endParaRPr sz="1475" dirty="0"/>
          </a:p>
          <a:p>
            <a:pPr marL="457200" lvl="0" indent="-322262" algn="l" rtl="0">
              <a:lnSpc>
                <a:spcPct val="105000"/>
              </a:lnSpc>
              <a:spcBef>
                <a:spcPts val="0"/>
              </a:spcBef>
              <a:spcAft>
                <a:spcPts val="0"/>
              </a:spcAft>
              <a:buClr>
                <a:srgbClr val="F39200"/>
              </a:buClr>
              <a:buSzPts val="1475"/>
              <a:buChar char="●"/>
            </a:pPr>
            <a:r>
              <a:rPr lang="fi" sz="1475" dirty="0"/>
              <a:t>Het is veel duurder om nieuwe klanten te bereiken dan om de huidige klanten te behouden. </a:t>
            </a:r>
            <a:endParaRPr sz="1475" dirty="0"/>
          </a:p>
        </p:txBody>
      </p:sp>
      <p:sp>
        <p:nvSpPr>
          <p:cNvPr id="398" name="Google Shape;398;p31"/>
          <p:cNvSpPr txBox="1"/>
          <p:nvPr/>
        </p:nvSpPr>
        <p:spPr>
          <a:xfrm>
            <a:off x="383850" y="3823075"/>
            <a:ext cx="3837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99" name="Google Shape;399;p31"/>
          <p:cNvSpPr txBox="1"/>
          <p:nvPr/>
        </p:nvSpPr>
        <p:spPr>
          <a:xfrm>
            <a:off x="370354" y="2374094"/>
            <a:ext cx="3946880" cy="1899718"/>
          </a:xfrm>
          <a:prstGeom prst="rect">
            <a:avLst/>
          </a:prstGeom>
          <a:noFill/>
          <a:ln w="38100" cap="flat" cmpd="sng">
            <a:solidFill>
              <a:srgbClr val="F39200"/>
            </a:solidFill>
            <a:prstDash val="solid"/>
            <a:round/>
            <a:headEnd type="none" w="sm" len="sm"/>
            <a:tailEnd type="none" w="sm" len="sm"/>
          </a:ln>
        </p:spPr>
        <p:txBody>
          <a:bodyPr spcFirstLastPara="1" wrap="square" lIns="91425" tIns="91425" rIns="91425" bIns="144000" anchor="ctr" anchorCtr="1">
            <a:spAutoFit/>
          </a:bodyPr>
          <a:lstStyle/>
          <a:p>
            <a:pPr marL="0" marR="0" lvl="0" indent="0" algn="l" rtl="0">
              <a:lnSpc>
                <a:spcPct val="150000"/>
              </a:lnSpc>
              <a:spcBef>
                <a:spcPts val="0"/>
              </a:spcBef>
              <a:spcAft>
                <a:spcPts val="0"/>
              </a:spcAft>
              <a:buClr>
                <a:srgbClr val="000000"/>
              </a:buClr>
              <a:buSzPts val="1400"/>
              <a:buFont typeface="Arial"/>
              <a:buNone/>
            </a:pPr>
            <a:r>
              <a:rPr lang="fi" sz="2000" b="1" i="0" u="none" strike="noStrike" cap="none" dirty="0">
                <a:solidFill>
                  <a:srgbClr val="F39200"/>
                </a:solidFill>
                <a:latin typeface="Arial"/>
                <a:ea typeface="Arial"/>
                <a:cs typeface="Arial"/>
                <a:sym typeface="Arial"/>
              </a:rPr>
              <a:t>Verder lezen over dit onderwerp</a:t>
            </a:r>
            <a:r>
              <a:rPr lang="fi" sz="2000" b="0" i="0" u="none" strike="noStrike" cap="none" dirty="0">
                <a:solidFill>
                  <a:schemeClr val="lt1"/>
                </a:solidFill>
                <a:latin typeface="Arial"/>
                <a:ea typeface="Arial"/>
                <a:cs typeface="Arial"/>
                <a:sym typeface="Arial"/>
              </a:rPr>
              <a:t>:: </a:t>
            </a:r>
            <a:endParaRPr sz="2000" b="0" i="0" u="none" strike="noStrike" cap="none" dirty="0">
              <a:solidFill>
                <a:schemeClr val="lt1"/>
              </a:solidFill>
              <a:latin typeface="Arial"/>
              <a:ea typeface="Arial"/>
              <a:cs typeface="Arial"/>
              <a:sym typeface="Arial"/>
            </a:endParaRPr>
          </a:p>
          <a:p>
            <a:pPr marL="0" marR="0" lvl="0" indent="0" algn="l" rtl="0">
              <a:lnSpc>
                <a:spcPct val="150000"/>
              </a:lnSpc>
              <a:spcBef>
                <a:spcPts val="0"/>
              </a:spcBef>
              <a:spcAft>
                <a:spcPts val="0"/>
              </a:spcAft>
              <a:buClr>
                <a:srgbClr val="000000"/>
              </a:buClr>
              <a:buSzPts val="1400"/>
              <a:buFont typeface="Arial"/>
              <a:buNone/>
            </a:pPr>
            <a:r>
              <a:rPr lang="fi" sz="1600" b="0" i="0" u="sng" strike="noStrike" cap="none" dirty="0">
                <a:solidFill>
                  <a:schemeClr val="hlink"/>
                </a:solidFill>
                <a:latin typeface="Arial"/>
                <a:ea typeface="Arial"/>
                <a:cs typeface="Arial"/>
                <a:sym typeface="Arial"/>
                <a:hlinkClick r:id="rId3"/>
              </a:rPr>
              <a:t>Waar het over gaat </a:t>
            </a:r>
            <a:endParaRPr sz="1600" b="0" i="0" u="none" strike="noStrike" cap="none" dirty="0">
              <a:solidFill>
                <a:srgbClr val="000000"/>
              </a:solidFill>
              <a:latin typeface="Arial"/>
              <a:ea typeface="Arial"/>
              <a:cs typeface="Arial"/>
              <a:sym typeface="Arial"/>
            </a:endParaRPr>
          </a:p>
          <a:p>
            <a:pPr marL="0" marR="0" lvl="0" indent="0" algn="l" rtl="0">
              <a:lnSpc>
                <a:spcPct val="150000"/>
              </a:lnSpc>
              <a:spcBef>
                <a:spcPts val="0"/>
              </a:spcBef>
              <a:spcAft>
                <a:spcPts val="0"/>
              </a:spcAft>
              <a:buClr>
                <a:srgbClr val="000000"/>
              </a:buClr>
              <a:buSzPts val="1400"/>
              <a:buFont typeface="Arial"/>
              <a:buNone/>
            </a:pPr>
            <a:r>
              <a:rPr lang="fi" sz="1600" b="0" i="0" u="sng" strike="noStrike" cap="none" dirty="0">
                <a:solidFill>
                  <a:schemeClr val="hlink"/>
                </a:solidFill>
                <a:latin typeface="Arial"/>
                <a:ea typeface="Arial"/>
                <a:cs typeface="Arial"/>
                <a:sym typeface="Arial"/>
                <a:hlinkClick r:id="rId4"/>
              </a:rPr>
              <a:t>Definities en voorbeelden</a:t>
            </a:r>
            <a:endParaRPr sz="1600" b="0" i="0" u="none" strike="noStrike" cap="none" dirty="0">
              <a:solidFill>
                <a:srgbClr val="000000"/>
              </a:solidFill>
              <a:latin typeface="Arial"/>
              <a:ea typeface="Arial"/>
              <a:cs typeface="Arial"/>
              <a:sym typeface="Aria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03"/>
        <p:cNvGrpSpPr/>
        <p:nvPr/>
      </p:nvGrpSpPr>
      <p:grpSpPr>
        <a:xfrm>
          <a:off x="0" y="0"/>
          <a:ext cx="0" cy="0"/>
          <a:chOff x="0" y="0"/>
          <a:chExt cx="0" cy="0"/>
        </a:xfrm>
      </p:grpSpPr>
      <p:sp>
        <p:nvSpPr>
          <p:cNvPr id="404" name="Google Shape;404;p32"/>
          <p:cNvSpPr txBox="1">
            <a:spLocks noGrp="1"/>
          </p:cNvSpPr>
          <p:nvPr>
            <p:ph type="body" idx="1"/>
          </p:nvPr>
        </p:nvSpPr>
        <p:spPr>
          <a:xfrm>
            <a:off x="840583" y="285834"/>
            <a:ext cx="6614054" cy="82278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fi" sz="2800"/>
              <a:t>Activiteit in de klas</a:t>
            </a:r>
            <a:endParaRPr/>
          </a:p>
          <a:p>
            <a:pPr marL="0" lvl="0" indent="0" algn="l" rtl="0">
              <a:lnSpc>
                <a:spcPct val="90000"/>
              </a:lnSpc>
              <a:spcBef>
                <a:spcPts val="750"/>
              </a:spcBef>
              <a:spcAft>
                <a:spcPts val="0"/>
              </a:spcAft>
              <a:buClr>
                <a:schemeClr val="lt1"/>
              </a:buClr>
              <a:buSzPts val="2400"/>
              <a:buNone/>
            </a:pPr>
            <a:endParaRPr/>
          </a:p>
        </p:txBody>
      </p:sp>
      <p:sp>
        <p:nvSpPr>
          <p:cNvPr id="405" name="Google Shape;405;p32"/>
          <p:cNvSpPr txBox="1">
            <a:spLocks noGrp="1"/>
          </p:cNvSpPr>
          <p:nvPr>
            <p:ph type="body" idx="2"/>
          </p:nvPr>
        </p:nvSpPr>
        <p:spPr>
          <a:xfrm>
            <a:off x="840583" y="884798"/>
            <a:ext cx="6614054" cy="2999139"/>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800"/>
              <a:buNone/>
            </a:pPr>
            <a:r>
              <a:rPr lang="fi" sz="1600">
                <a:solidFill>
                  <a:schemeClr val="lt1"/>
                </a:solidFill>
              </a:rPr>
              <a:t>Veel bedrijven streven ernaar om 'klantgericht' te zijn, maar er zijn er maar weinig die daar echt in slagen. </a:t>
            </a:r>
            <a:br>
              <a:rPr lang="fi" sz="1600">
                <a:solidFill>
                  <a:schemeClr val="lt1"/>
                </a:solidFill>
              </a:rPr>
            </a:br>
            <a:endParaRPr sz="1600">
              <a:solidFill>
                <a:schemeClr val="lt1"/>
              </a:solidFill>
            </a:endParaRPr>
          </a:p>
          <a:p>
            <a:pPr marL="457200" lvl="0" indent="-342900" algn="l" rtl="0">
              <a:lnSpc>
                <a:spcPct val="100000"/>
              </a:lnSpc>
              <a:spcBef>
                <a:spcPts val="1200"/>
              </a:spcBef>
              <a:spcAft>
                <a:spcPts val="0"/>
              </a:spcAft>
              <a:buClr>
                <a:srgbClr val="F39200"/>
              </a:buClr>
              <a:buSzPts val="1800"/>
              <a:buAutoNum type="arabicPeriod"/>
            </a:pPr>
            <a:r>
              <a:rPr lang="fi" sz="1600">
                <a:solidFill>
                  <a:schemeClr val="lt1"/>
                </a:solidFill>
              </a:rPr>
              <a:t>Hoe kun je beoordelen of een bedrijf klantgericht is? In welke functies is dat te zien?</a:t>
            </a:r>
            <a:br>
              <a:rPr lang="fi" sz="1600">
                <a:solidFill>
                  <a:schemeClr val="lt1"/>
                </a:solidFill>
              </a:rPr>
            </a:br>
            <a:endParaRPr sz="1600">
              <a:solidFill>
                <a:schemeClr val="lt1"/>
              </a:solidFill>
            </a:endParaRPr>
          </a:p>
          <a:p>
            <a:pPr marL="457200" lvl="0" indent="-342900" algn="l" rtl="0">
              <a:lnSpc>
                <a:spcPct val="100000"/>
              </a:lnSpc>
              <a:spcBef>
                <a:spcPts val="0"/>
              </a:spcBef>
              <a:spcAft>
                <a:spcPts val="0"/>
              </a:spcAft>
              <a:buClr>
                <a:srgbClr val="F39200"/>
              </a:buClr>
              <a:buSzPts val="1800"/>
              <a:buAutoNum type="arabicPeriod"/>
            </a:pPr>
            <a:r>
              <a:rPr lang="fi" sz="1600">
                <a:solidFill>
                  <a:schemeClr val="lt1"/>
                </a:solidFill>
              </a:rPr>
              <a:t>Noem een verschil tussen 'klantgericht' en 'niet klantgericht'.</a:t>
            </a:r>
            <a:br>
              <a:rPr lang="fi" sz="1600">
                <a:solidFill>
                  <a:schemeClr val="lt1"/>
                </a:solidFill>
              </a:rPr>
            </a:br>
            <a:endParaRPr sz="1600">
              <a:solidFill>
                <a:schemeClr val="lt1"/>
              </a:solidFill>
            </a:endParaRPr>
          </a:p>
          <a:p>
            <a:pPr marL="457200" lvl="0" indent="-342900" algn="l" rtl="0">
              <a:lnSpc>
                <a:spcPct val="100000"/>
              </a:lnSpc>
              <a:spcBef>
                <a:spcPts val="0"/>
              </a:spcBef>
              <a:spcAft>
                <a:spcPts val="0"/>
              </a:spcAft>
              <a:buClr>
                <a:srgbClr val="F39200"/>
              </a:buClr>
              <a:buSzPts val="1800"/>
              <a:buAutoNum type="arabicPeriod"/>
            </a:pPr>
            <a:r>
              <a:rPr lang="fi" sz="1600">
                <a:solidFill>
                  <a:schemeClr val="lt1"/>
                </a:solidFill>
              </a:rPr>
              <a:t>Hoe zien klantgerichte digitale advertenties eruit? Kun je enkele voorbeelden noemen?</a:t>
            </a:r>
            <a:endParaRPr/>
          </a:p>
          <a:p>
            <a:pPr marL="0" lvl="0" indent="0" algn="l" rtl="0">
              <a:lnSpc>
                <a:spcPct val="115000"/>
              </a:lnSpc>
              <a:spcBef>
                <a:spcPts val="1200"/>
              </a:spcBef>
              <a:spcAft>
                <a:spcPts val="0"/>
              </a:spcAft>
              <a:buClr>
                <a:schemeClr val="lt1"/>
              </a:buClr>
              <a:buSzPts val="1800"/>
              <a:buNone/>
            </a:pPr>
            <a:endParaRPr>
              <a:solidFill>
                <a:schemeClr val="lt1"/>
              </a:solidFill>
            </a:endParaRPr>
          </a:p>
          <a:p>
            <a:pPr marL="0" lvl="0" indent="0" algn="l" rtl="0">
              <a:lnSpc>
                <a:spcPct val="108000"/>
              </a:lnSpc>
              <a:spcBef>
                <a:spcPts val="1200"/>
              </a:spcBef>
              <a:spcAft>
                <a:spcPts val="0"/>
              </a:spcAft>
              <a:buClr>
                <a:schemeClr val="lt1"/>
              </a:buClr>
              <a:buSzPts val="1500"/>
              <a:buNone/>
            </a:pPr>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409"/>
        <p:cNvGrpSpPr/>
        <p:nvPr/>
      </p:nvGrpSpPr>
      <p:grpSpPr>
        <a:xfrm>
          <a:off x="0" y="0"/>
          <a:ext cx="0" cy="0"/>
          <a:chOff x="0" y="0"/>
          <a:chExt cx="0" cy="0"/>
        </a:xfrm>
      </p:grpSpPr>
      <p:sp>
        <p:nvSpPr>
          <p:cNvPr id="410" name="Google Shape;410;p33"/>
          <p:cNvSpPr txBox="1">
            <a:spLocks noGrp="1"/>
          </p:cNvSpPr>
          <p:nvPr>
            <p:ph type="title" idx="4294967295"/>
          </p:nvPr>
        </p:nvSpPr>
        <p:spPr>
          <a:xfrm>
            <a:off x="404257" y="1536591"/>
            <a:ext cx="4660801" cy="755650"/>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Clr>
                <a:srgbClr val="161249"/>
              </a:buClr>
              <a:buSzPts val="3556"/>
              <a:buFont typeface="Arial"/>
              <a:buNone/>
            </a:pPr>
            <a:r>
              <a:rPr lang="fi" sz="3200" dirty="0"/>
              <a:t>Stappen om je klantgerichtheid vergroten </a:t>
            </a:r>
            <a:endParaRPr sz="3200" dirty="0"/>
          </a:p>
        </p:txBody>
      </p:sp>
      <p:sp>
        <p:nvSpPr>
          <p:cNvPr id="411" name="Google Shape;411;p33"/>
          <p:cNvSpPr txBox="1">
            <a:spLocks noGrp="1"/>
          </p:cNvSpPr>
          <p:nvPr>
            <p:ph type="body" idx="4294967295"/>
          </p:nvPr>
        </p:nvSpPr>
        <p:spPr>
          <a:xfrm>
            <a:off x="3616191" y="731900"/>
            <a:ext cx="5051834" cy="4411600"/>
          </a:xfrm>
          <a:prstGeom prst="rect">
            <a:avLst/>
          </a:prstGeom>
          <a:noFill/>
          <a:ln>
            <a:noFill/>
          </a:ln>
        </p:spPr>
        <p:txBody>
          <a:bodyPr spcFirstLastPara="1" wrap="square" lIns="91425" tIns="91425" rIns="91425" bIns="91425" anchor="t" anchorCtr="0">
            <a:normAutofit fontScale="92500"/>
          </a:bodyPr>
          <a:lstStyle/>
          <a:p>
            <a:pPr marL="457200" lvl="0" indent="-323850" algn="l" rtl="0">
              <a:lnSpc>
                <a:spcPct val="115000"/>
              </a:lnSpc>
              <a:spcBef>
                <a:spcPts val="0"/>
              </a:spcBef>
              <a:spcAft>
                <a:spcPts val="0"/>
              </a:spcAft>
              <a:buClr>
                <a:srgbClr val="161249"/>
              </a:buClr>
              <a:buSzPct val="101351"/>
              <a:buAutoNum type="arabicPeriod"/>
            </a:pPr>
            <a:r>
              <a:rPr lang="fi" sz="1600" b="1"/>
              <a:t>Zorg voor regelmatige feedback van klanten</a:t>
            </a:r>
            <a:endParaRPr sz="1600" b="1"/>
          </a:p>
          <a:p>
            <a:pPr marL="914400" lvl="1" indent="-323926" algn="l" rtl="0">
              <a:lnSpc>
                <a:spcPct val="115000"/>
              </a:lnSpc>
              <a:spcBef>
                <a:spcPts val="0"/>
              </a:spcBef>
              <a:spcAft>
                <a:spcPts val="0"/>
              </a:spcAft>
              <a:buClr>
                <a:srgbClr val="F39200"/>
              </a:buClr>
              <a:buSzPct val="120000"/>
              <a:buAutoNum type="alphaLcPeriod"/>
            </a:pPr>
            <a:r>
              <a:rPr lang="fi" sz="1500"/>
              <a:t>"Hoe was de interactie/klantenservice?" 🙂</a:t>
            </a:r>
            <a:endParaRPr sz="1500"/>
          </a:p>
          <a:p>
            <a:pPr marL="914400" lvl="1" indent="-304876" algn="l" rtl="0">
              <a:lnSpc>
                <a:spcPct val="115000"/>
              </a:lnSpc>
              <a:spcBef>
                <a:spcPts val="0"/>
              </a:spcBef>
              <a:spcAft>
                <a:spcPts val="0"/>
              </a:spcAft>
              <a:buClr>
                <a:srgbClr val="F39200"/>
              </a:buClr>
              <a:buSzPct val="120000"/>
              <a:buAutoNum type="alphaLcPeriod"/>
            </a:pPr>
            <a:r>
              <a:rPr lang="fi" sz="1500"/>
              <a:t>Gebruik enquêtes en statistieken</a:t>
            </a:r>
            <a:endParaRPr sz="1500"/>
          </a:p>
          <a:p>
            <a:pPr marL="457200" lvl="0" indent="-323850" algn="l" rtl="0">
              <a:lnSpc>
                <a:spcPct val="115000"/>
              </a:lnSpc>
              <a:spcBef>
                <a:spcPts val="0"/>
              </a:spcBef>
              <a:spcAft>
                <a:spcPts val="0"/>
              </a:spcAft>
              <a:buClr>
                <a:srgbClr val="161249"/>
              </a:buClr>
              <a:buSzPct val="101351"/>
              <a:buAutoNum type="arabicPeriod"/>
            </a:pPr>
            <a:r>
              <a:rPr lang="fi" sz="1600" b="1"/>
              <a:t>Gebruik de feedback om doelen te stellen en de klantervaring te verbeteren </a:t>
            </a:r>
            <a:endParaRPr sz="1600" b="1"/>
          </a:p>
          <a:p>
            <a:pPr marL="457200" lvl="0" indent="-323850" algn="l" rtl="0">
              <a:lnSpc>
                <a:spcPct val="115000"/>
              </a:lnSpc>
              <a:spcBef>
                <a:spcPts val="0"/>
              </a:spcBef>
              <a:spcAft>
                <a:spcPts val="0"/>
              </a:spcAft>
              <a:buClr>
                <a:srgbClr val="161249"/>
              </a:buClr>
              <a:buSzPct val="101351"/>
              <a:buAutoNum type="arabicPeriod"/>
            </a:pPr>
            <a:r>
              <a:rPr lang="fi" sz="1600" b="1"/>
              <a:t>Monitor feedback van sociale media en reageer</a:t>
            </a:r>
            <a:endParaRPr sz="1600" b="1"/>
          </a:p>
          <a:p>
            <a:pPr marL="914400" lvl="1" indent="-304876" algn="l" rtl="0">
              <a:lnSpc>
                <a:spcPct val="115000"/>
              </a:lnSpc>
              <a:spcBef>
                <a:spcPts val="0"/>
              </a:spcBef>
              <a:spcAft>
                <a:spcPts val="0"/>
              </a:spcAft>
              <a:buClr>
                <a:srgbClr val="F39200"/>
              </a:buClr>
              <a:buSzPct val="120000"/>
              <a:buAutoNum type="alphaLcPeriod"/>
            </a:pPr>
            <a:r>
              <a:rPr lang="fi" sz="1500"/>
              <a:t>bijv. FAQ's, veelvoorkomende klachten, discussie</a:t>
            </a:r>
            <a:endParaRPr sz="1500"/>
          </a:p>
          <a:p>
            <a:pPr marL="914400" lvl="1" indent="-304876" algn="l" rtl="0">
              <a:lnSpc>
                <a:spcPct val="115000"/>
              </a:lnSpc>
              <a:spcBef>
                <a:spcPts val="0"/>
              </a:spcBef>
              <a:spcAft>
                <a:spcPts val="0"/>
              </a:spcAft>
              <a:buClr>
                <a:srgbClr val="F39200"/>
              </a:buClr>
              <a:buSzPct val="120000"/>
              <a:buAutoNum type="alphaLcPeriod"/>
            </a:pPr>
            <a:r>
              <a:rPr lang="fi" sz="1500"/>
              <a:t>Het probleem correct identificeren -&gt; koppelingen naar aanvullende informatie aanbieden -&gt; de klant bedanken, excuses aanbieden voor het ongemak</a:t>
            </a:r>
            <a:endParaRPr sz="1500"/>
          </a:p>
          <a:p>
            <a:pPr marL="457200" lvl="0" indent="-323850" algn="l" rtl="0">
              <a:lnSpc>
                <a:spcPct val="115000"/>
              </a:lnSpc>
              <a:spcBef>
                <a:spcPts val="0"/>
              </a:spcBef>
              <a:spcAft>
                <a:spcPts val="0"/>
              </a:spcAft>
              <a:buClr>
                <a:srgbClr val="161249"/>
              </a:buClr>
              <a:buSzPct val="101351"/>
              <a:buAutoNum type="arabicPeriod"/>
            </a:pPr>
            <a:r>
              <a:rPr lang="fi" sz="1600" b="1"/>
              <a:t>Koester compassie en win-win spirit in je klanteninterface</a:t>
            </a:r>
            <a:endParaRPr sz="1600" b="1"/>
          </a:p>
          <a:p>
            <a:pPr marL="914400" lvl="1" indent="-304876" algn="l" rtl="0">
              <a:lnSpc>
                <a:spcPct val="115000"/>
              </a:lnSpc>
              <a:spcBef>
                <a:spcPts val="0"/>
              </a:spcBef>
              <a:spcAft>
                <a:spcPts val="0"/>
              </a:spcAft>
              <a:buClr>
                <a:srgbClr val="F39200"/>
              </a:buClr>
              <a:buSzPct val="120000"/>
              <a:buAutoNum type="alphaLcPeriod"/>
            </a:pPr>
            <a:r>
              <a:rPr lang="fi" sz="1500"/>
              <a:t>met empathie en geduld aanwezig zijn</a:t>
            </a:r>
            <a:endParaRPr sz="1500"/>
          </a:p>
          <a:p>
            <a:pPr marL="914400" lvl="1" indent="-304876" algn="l" rtl="0">
              <a:lnSpc>
                <a:spcPct val="115000"/>
              </a:lnSpc>
              <a:spcBef>
                <a:spcPts val="0"/>
              </a:spcBef>
              <a:spcAft>
                <a:spcPts val="0"/>
              </a:spcAft>
              <a:buClr>
                <a:srgbClr val="F39200"/>
              </a:buClr>
              <a:buSzPct val="120000"/>
              <a:buAutoNum type="alphaLcPeriod"/>
            </a:pPr>
            <a:r>
              <a:rPr lang="fi" sz="1500"/>
              <a:t>focus op klantervaring</a:t>
            </a:r>
            <a:endParaRPr sz="1500"/>
          </a:p>
          <a:p>
            <a:pPr marL="457200" lvl="0" indent="-323850" algn="l" rtl="0">
              <a:lnSpc>
                <a:spcPct val="115000"/>
              </a:lnSpc>
              <a:spcBef>
                <a:spcPts val="0"/>
              </a:spcBef>
              <a:spcAft>
                <a:spcPts val="0"/>
              </a:spcAft>
              <a:buClr>
                <a:srgbClr val="161249"/>
              </a:buClr>
              <a:buSzPct val="101351"/>
              <a:buAutoNum type="arabicPeriod"/>
            </a:pPr>
            <a:r>
              <a:rPr lang="fi" sz="1600" b="1"/>
              <a:t>Laat verkoop en klantenservice samenwerken </a:t>
            </a:r>
            <a:endParaRPr sz="1600" b="1"/>
          </a:p>
        </p:txBody>
      </p:sp>
      <p:sp>
        <p:nvSpPr>
          <p:cNvPr id="412" name="Google Shape;412;p33"/>
          <p:cNvSpPr txBox="1"/>
          <p:nvPr/>
        </p:nvSpPr>
        <p:spPr>
          <a:xfrm>
            <a:off x="475975" y="3343339"/>
            <a:ext cx="2195700" cy="738633"/>
          </a:xfrm>
          <a:prstGeom prst="rect">
            <a:avLst/>
          </a:prstGeom>
          <a:noFill/>
          <a:ln w="38100" cap="flat" cmpd="sng">
            <a:solidFill>
              <a:srgbClr val="F39200"/>
            </a:solidFill>
            <a:prstDash val="solid"/>
            <a:round/>
            <a:headEnd type="none" w="sm" len="sm"/>
            <a:tailEnd type="none" w="sm" len="sm"/>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fi" sz="1800" b="0" i="0" u="sng" strike="noStrike" cap="none">
                <a:solidFill>
                  <a:schemeClr val="hlink"/>
                </a:solidFill>
                <a:latin typeface="Arial"/>
                <a:ea typeface="Arial"/>
                <a:cs typeface="Arial"/>
                <a:sym typeface="Arial"/>
                <a:hlinkClick r:id="rId3"/>
              </a:rPr>
              <a:t>Lees meer op </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r>
              <a:rPr lang="fi" sz="1800" b="0" i="0" u="sng" strike="noStrike" cap="none">
                <a:solidFill>
                  <a:schemeClr val="hlink"/>
                </a:solidFill>
                <a:latin typeface="Arial"/>
                <a:ea typeface="Arial"/>
                <a:cs typeface="Arial"/>
                <a:sym typeface="Arial"/>
                <a:hlinkClick r:id="rId3"/>
              </a:rPr>
              <a:t>het </a:t>
            </a:r>
            <a:r>
              <a:rPr lang="fi" sz="1800" b="0" i="0" u="none" strike="noStrike" cap="none">
                <a:solidFill>
                  <a:srgbClr val="000000"/>
                </a:solidFill>
                <a:latin typeface="Arial"/>
                <a:ea typeface="Arial"/>
                <a:cs typeface="Arial"/>
                <a:sym typeface="Arial"/>
              </a:rPr>
              <a:t>onderwerp </a:t>
            </a:r>
            <a:endParaRPr sz="1800" b="0" i="0" u="none" strike="noStrike" cap="none">
              <a:solidFill>
                <a:srgbClr val="000000"/>
              </a:solidFill>
              <a:latin typeface="Arial"/>
              <a:ea typeface="Arial"/>
              <a:cs typeface="Arial"/>
              <a:sym typeface="Aria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416"/>
        <p:cNvGrpSpPr/>
        <p:nvPr/>
      </p:nvGrpSpPr>
      <p:grpSpPr>
        <a:xfrm>
          <a:off x="0" y="0"/>
          <a:ext cx="0" cy="0"/>
          <a:chOff x="0" y="0"/>
          <a:chExt cx="0" cy="0"/>
        </a:xfrm>
      </p:grpSpPr>
      <p:sp>
        <p:nvSpPr>
          <p:cNvPr id="417" name="Google Shape;417;p34"/>
          <p:cNvSpPr txBox="1">
            <a:spLocks noGrp="1"/>
          </p:cNvSpPr>
          <p:nvPr>
            <p:ph type="title" idx="4294967295"/>
          </p:nvPr>
        </p:nvSpPr>
        <p:spPr>
          <a:xfrm>
            <a:off x="697117" y="990191"/>
            <a:ext cx="3175000" cy="2392363"/>
          </a:xfrm>
          <a:prstGeom prst="rect">
            <a:avLst/>
          </a:prstGeom>
          <a:noFill/>
          <a:ln>
            <a:noFill/>
          </a:ln>
        </p:spPr>
        <p:txBody>
          <a:bodyPr spcFirstLastPara="1" wrap="square" lIns="91425" tIns="91425" rIns="91425" bIns="91425" anchor="b" anchorCtr="0">
            <a:normAutofit fontScale="90000"/>
          </a:bodyPr>
          <a:lstStyle/>
          <a:p>
            <a:pPr marL="0" lvl="0" indent="0" algn="l" rtl="0">
              <a:lnSpc>
                <a:spcPct val="100000"/>
              </a:lnSpc>
              <a:spcBef>
                <a:spcPts val="0"/>
              </a:spcBef>
              <a:spcAft>
                <a:spcPts val="0"/>
              </a:spcAft>
              <a:buClr>
                <a:srgbClr val="161249"/>
              </a:buClr>
              <a:buSzPct val="80807"/>
              <a:buFont typeface="Arial"/>
              <a:buNone/>
            </a:pPr>
            <a:r>
              <a:rPr lang="fi"/>
              <a:t>Praktische instrumenten om de klantervaring te verbeteren </a:t>
            </a:r>
            <a:endParaRPr/>
          </a:p>
        </p:txBody>
      </p:sp>
      <p:sp>
        <p:nvSpPr>
          <p:cNvPr id="418" name="Google Shape;418;p34"/>
          <p:cNvSpPr txBox="1">
            <a:spLocks noGrp="1"/>
          </p:cNvSpPr>
          <p:nvPr>
            <p:ph type="body" idx="4294967295"/>
          </p:nvPr>
        </p:nvSpPr>
        <p:spPr>
          <a:xfrm>
            <a:off x="4374946" y="990192"/>
            <a:ext cx="4071937" cy="3292098"/>
          </a:xfrm>
          <a:prstGeom prst="rect">
            <a:avLst/>
          </a:prstGeom>
          <a:noFill/>
          <a:ln>
            <a:noFill/>
          </a:ln>
        </p:spPr>
        <p:txBody>
          <a:bodyPr spcFirstLastPara="1" wrap="square" lIns="91425" tIns="91425" rIns="91425" bIns="91425" anchor="t" anchorCtr="0">
            <a:normAutofit/>
          </a:bodyPr>
          <a:lstStyle/>
          <a:p>
            <a:pPr marL="0" lvl="0" indent="0" algn="l" rtl="0">
              <a:lnSpc>
                <a:spcPct val="115000"/>
              </a:lnSpc>
              <a:spcBef>
                <a:spcPts val="0"/>
              </a:spcBef>
              <a:spcAft>
                <a:spcPts val="0"/>
              </a:spcAft>
              <a:buClr>
                <a:srgbClr val="161249"/>
              </a:buClr>
              <a:buSzPts val="1200"/>
              <a:buNone/>
            </a:pPr>
            <a:r>
              <a:rPr lang="fi" sz="1500"/>
              <a:t>Het belangrijkste doel van de klantgerichte filosofie is het verbeteren van de klantervaring. </a:t>
            </a:r>
            <a:endParaRPr sz="1500"/>
          </a:p>
          <a:p>
            <a:pPr marL="0" lvl="0" indent="0" algn="l" rtl="0">
              <a:lnSpc>
                <a:spcPct val="115000"/>
              </a:lnSpc>
              <a:spcBef>
                <a:spcPts val="1200"/>
              </a:spcBef>
              <a:spcAft>
                <a:spcPts val="0"/>
              </a:spcAft>
              <a:buClr>
                <a:srgbClr val="161249"/>
              </a:buClr>
              <a:buSzPts val="1200"/>
              <a:buNone/>
            </a:pPr>
            <a:r>
              <a:rPr lang="fi" sz="1500"/>
              <a:t>Naast de eerder genoemde stappen moet elk bedrijf zich richten op het 'kennen van de klant'.</a:t>
            </a:r>
            <a:endParaRPr sz="1500"/>
          </a:p>
          <a:p>
            <a:pPr marL="0" lvl="0" indent="0" algn="l" rtl="0">
              <a:lnSpc>
                <a:spcPct val="115000"/>
              </a:lnSpc>
              <a:spcBef>
                <a:spcPts val="1200"/>
              </a:spcBef>
              <a:spcAft>
                <a:spcPts val="0"/>
              </a:spcAft>
              <a:buClr>
                <a:srgbClr val="161249"/>
              </a:buClr>
              <a:buSzPts val="1200"/>
              <a:buNone/>
            </a:pPr>
            <a:r>
              <a:rPr lang="fi" sz="1500"/>
              <a:t>Vervolgens worden twee instrumenten voor dit doel gepresenteerd:</a:t>
            </a:r>
            <a:endParaRPr sz="1500"/>
          </a:p>
          <a:p>
            <a:pPr marL="457200" lvl="0" indent="-323850" algn="l" rtl="0">
              <a:lnSpc>
                <a:spcPct val="115000"/>
              </a:lnSpc>
              <a:spcBef>
                <a:spcPts val="1200"/>
              </a:spcBef>
              <a:spcAft>
                <a:spcPts val="0"/>
              </a:spcAft>
              <a:buClr>
                <a:srgbClr val="F39200"/>
              </a:buClr>
              <a:buSzPts val="1800"/>
              <a:buFont typeface="Noto Sans Symbols"/>
              <a:buChar char="⮚"/>
            </a:pPr>
            <a:r>
              <a:rPr lang="fi" sz="1500" b="1"/>
              <a:t>de persona van de koper</a:t>
            </a:r>
            <a:endParaRPr sz="1500" b="1"/>
          </a:p>
          <a:p>
            <a:pPr marL="457200" lvl="0" indent="-323850" algn="l" rtl="0">
              <a:lnSpc>
                <a:spcPct val="115000"/>
              </a:lnSpc>
              <a:spcBef>
                <a:spcPts val="0"/>
              </a:spcBef>
              <a:spcAft>
                <a:spcPts val="0"/>
              </a:spcAft>
              <a:buClr>
                <a:srgbClr val="F39200"/>
              </a:buClr>
              <a:buSzPts val="1800"/>
              <a:buFont typeface="Noto Sans Symbols"/>
              <a:buChar char="⮚"/>
            </a:pPr>
            <a:r>
              <a:rPr lang="fi" sz="1500" b="1"/>
              <a:t>de reis van de klant </a:t>
            </a:r>
            <a:endParaRPr sz="1500" b="1"/>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23"/>
        <p:cNvGrpSpPr/>
        <p:nvPr/>
      </p:nvGrpSpPr>
      <p:grpSpPr>
        <a:xfrm>
          <a:off x="0" y="0"/>
          <a:ext cx="0" cy="0"/>
          <a:chOff x="0" y="0"/>
          <a:chExt cx="0" cy="0"/>
        </a:xfrm>
      </p:grpSpPr>
      <p:sp>
        <p:nvSpPr>
          <p:cNvPr id="424" name="Google Shape;424;p35"/>
          <p:cNvSpPr txBox="1">
            <a:spLocks noGrp="1"/>
          </p:cNvSpPr>
          <p:nvPr>
            <p:ph type="title"/>
          </p:nvPr>
        </p:nvSpPr>
        <p:spPr>
          <a:xfrm>
            <a:off x="934698" y="101604"/>
            <a:ext cx="6477900" cy="532138"/>
          </a:xfrm>
          <a:prstGeom prst="rect">
            <a:avLst/>
          </a:prstGeom>
          <a:noFill/>
          <a:ln>
            <a:noFill/>
          </a:ln>
        </p:spPr>
        <p:txBody>
          <a:bodyPr spcFirstLastPara="1" wrap="square" lIns="0" tIns="0" rIns="0" bIns="0" anchor="t" anchorCtr="0">
            <a:noAutofit/>
          </a:bodyPr>
          <a:lstStyle/>
          <a:p>
            <a:pPr marL="0" lvl="0" indent="0" algn="ctr" rtl="0">
              <a:lnSpc>
                <a:spcPct val="100000"/>
              </a:lnSpc>
              <a:spcBef>
                <a:spcPts val="0"/>
              </a:spcBef>
              <a:spcAft>
                <a:spcPts val="0"/>
              </a:spcAft>
              <a:buClr>
                <a:schemeClr val="dk1"/>
              </a:buClr>
              <a:buSzPts val="2400"/>
              <a:buFont typeface="PT Sans"/>
              <a:buNone/>
            </a:pPr>
            <a:r>
              <a:rPr lang="fi"/>
              <a:t>Persona's van kopers</a:t>
            </a:r>
            <a:endParaRPr/>
          </a:p>
        </p:txBody>
      </p:sp>
      <p:sp>
        <p:nvSpPr>
          <p:cNvPr id="425" name="Google Shape;425;p35"/>
          <p:cNvSpPr txBox="1">
            <a:spLocks noGrp="1"/>
          </p:cNvSpPr>
          <p:nvPr>
            <p:ph type="body" idx="1"/>
          </p:nvPr>
        </p:nvSpPr>
        <p:spPr>
          <a:xfrm>
            <a:off x="457862" y="633742"/>
            <a:ext cx="7165156" cy="3207261"/>
          </a:xfrm>
          <a:prstGeom prst="rect">
            <a:avLst/>
          </a:prstGeom>
          <a:noFill/>
          <a:ln>
            <a:noFill/>
          </a:ln>
        </p:spPr>
        <p:txBody>
          <a:bodyPr spcFirstLastPara="1" wrap="square" lIns="0" tIns="0" rIns="0" bIns="0" anchor="t" anchorCtr="0">
            <a:noAutofit/>
          </a:bodyPr>
          <a:lstStyle/>
          <a:p>
            <a:pPr marL="342900" lvl="0" indent="-342900" algn="l" rtl="0">
              <a:lnSpc>
                <a:spcPct val="100000"/>
              </a:lnSpc>
              <a:spcBef>
                <a:spcPts val="600"/>
              </a:spcBef>
              <a:spcAft>
                <a:spcPts val="0"/>
              </a:spcAft>
              <a:buClr>
                <a:srgbClr val="161249"/>
              </a:buClr>
              <a:buSzPts val="1400"/>
              <a:buAutoNum type="arabicPeriod"/>
            </a:pPr>
            <a:r>
              <a:rPr lang="fi" sz="1400" dirty="0"/>
              <a:t>Doe publieksonderzoek</a:t>
            </a:r>
            <a:endParaRPr lang="nl-NL" dirty="0"/>
          </a:p>
          <a:p>
            <a:pPr marL="647700" lvl="1" indent="-355600" algn="l" rtl="0">
              <a:lnSpc>
                <a:spcPct val="100000"/>
              </a:lnSpc>
              <a:spcBef>
                <a:spcPts val="600"/>
              </a:spcBef>
              <a:spcAft>
                <a:spcPts val="0"/>
              </a:spcAft>
              <a:buClr>
                <a:srgbClr val="161249"/>
              </a:buClr>
              <a:buSzPts val="1400"/>
              <a:buFont typeface="Arial"/>
              <a:buChar char="●"/>
            </a:pPr>
            <a:r>
              <a:rPr lang="nl-NL" sz="1400" dirty="0"/>
              <a:t>Wie koopt er al bij jou? Interview een aantal van hen.</a:t>
            </a:r>
            <a:endParaRPr lang="nl-NL" dirty="0"/>
          </a:p>
          <a:p>
            <a:pPr marL="647700" lvl="1" indent="-355600" algn="l" rtl="0">
              <a:lnSpc>
                <a:spcPct val="100000"/>
              </a:lnSpc>
              <a:spcBef>
                <a:spcPts val="600"/>
              </a:spcBef>
              <a:spcAft>
                <a:spcPts val="0"/>
              </a:spcAft>
              <a:buClr>
                <a:srgbClr val="F39200"/>
              </a:buClr>
              <a:buSzPts val="1400"/>
              <a:buFont typeface="Arial"/>
              <a:buChar char="●"/>
            </a:pPr>
            <a:r>
              <a:rPr lang="fi" sz="1400" dirty="0">
                <a:solidFill>
                  <a:srgbClr val="F39200"/>
                </a:solidFill>
              </a:rPr>
              <a:t>Bestudeer je website en sociale analyses. Bijvoorbeeld </a:t>
            </a:r>
            <a:br>
              <a:rPr lang="fi" sz="1400" dirty="0">
                <a:solidFill>
                  <a:srgbClr val="F39200"/>
                </a:solidFill>
              </a:rPr>
            </a:br>
            <a:r>
              <a:rPr lang="fi" sz="1400" dirty="0">
                <a:solidFill>
                  <a:srgbClr val="F39200"/>
                </a:solidFill>
              </a:rPr>
              <a:t>Facebook kijkcijfers.</a:t>
            </a:r>
            <a:endParaRPr dirty="0">
              <a:solidFill>
                <a:srgbClr val="F39200"/>
              </a:solidFill>
            </a:endParaRPr>
          </a:p>
          <a:p>
            <a:pPr marL="647700" lvl="1" indent="-355600" algn="l" rtl="0">
              <a:lnSpc>
                <a:spcPct val="100000"/>
              </a:lnSpc>
              <a:spcBef>
                <a:spcPts val="600"/>
              </a:spcBef>
              <a:spcAft>
                <a:spcPts val="0"/>
              </a:spcAft>
              <a:buClr>
                <a:srgbClr val="161249"/>
              </a:buClr>
              <a:buSzPts val="1400"/>
              <a:buFont typeface="Arial"/>
              <a:buChar char="●"/>
            </a:pPr>
            <a:r>
              <a:rPr lang="fi" sz="1400" dirty="0"/>
              <a:t>Kijk wat de concurrentie doet</a:t>
            </a:r>
            <a:endParaRPr dirty="0"/>
          </a:p>
          <a:p>
            <a:pPr marL="342900" lvl="0" indent="-342900" algn="l" rtl="0">
              <a:lnSpc>
                <a:spcPct val="100000"/>
              </a:lnSpc>
              <a:spcBef>
                <a:spcPts val="600"/>
              </a:spcBef>
              <a:spcAft>
                <a:spcPts val="0"/>
              </a:spcAft>
              <a:buClr>
                <a:srgbClr val="161249"/>
              </a:buClr>
              <a:buSzPts val="1400"/>
              <a:buFont typeface="PT Sans"/>
              <a:buAutoNum type="arabicPeriod"/>
            </a:pPr>
            <a:r>
              <a:rPr lang="fi" sz="1400" dirty="0"/>
              <a:t>De </a:t>
            </a:r>
            <a:r>
              <a:rPr lang="fi" sz="1400" b="1" dirty="0"/>
              <a:t>pijnpunten van </a:t>
            </a:r>
            <a:r>
              <a:rPr lang="fi" sz="1400" dirty="0"/>
              <a:t>de klant identificeren</a:t>
            </a:r>
            <a:endParaRPr sz="1400" b="1" dirty="0"/>
          </a:p>
          <a:p>
            <a:pPr marL="647700" lvl="1" indent="-355600" algn="l" rtl="0">
              <a:lnSpc>
                <a:spcPct val="100000"/>
              </a:lnSpc>
              <a:spcBef>
                <a:spcPts val="600"/>
              </a:spcBef>
              <a:spcAft>
                <a:spcPts val="0"/>
              </a:spcAft>
              <a:buClr>
                <a:srgbClr val="F39200"/>
              </a:buClr>
              <a:buSzPts val="1400"/>
              <a:buFont typeface="Arial"/>
              <a:buChar char="●"/>
            </a:pPr>
            <a:r>
              <a:rPr lang="fi" sz="1400" dirty="0">
                <a:solidFill>
                  <a:srgbClr val="F39200"/>
                </a:solidFill>
              </a:rPr>
              <a:t>Sociaal luisteren</a:t>
            </a:r>
            <a:endParaRPr sz="1400" dirty="0">
              <a:solidFill>
                <a:srgbClr val="F39200"/>
              </a:solidFill>
            </a:endParaRPr>
          </a:p>
          <a:p>
            <a:pPr marL="342900" lvl="0" indent="-342900" algn="l" rtl="0">
              <a:lnSpc>
                <a:spcPct val="100000"/>
              </a:lnSpc>
              <a:spcBef>
                <a:spcPts val="600"/>
              </a:spcBef>
              <a:spcAft>
                <a:spcPts val="0"/>
              </a:spcAft>
              <a:buClr>
                <a:srgbClr val="161249"/>
              </a:buClr>
              <a:buSzPts val="1400"/>
              <a:buFont typeface="PT Sans"/>
              <a:buAutoNum type="arabicPeriod"/>
            </a:pPr>
            <a:r>
              <a:rPr lang="fi" sz="1400" dirty="0"/>
              <a:t>Klantdoelen identificeren</a:t>
            </a:r>
            <a:endParaRPr sz="1400" dirty="0"/>
          </a:p>
          <a:p>
            <a:pPr marL="342900" lvl="0" indent="-342900" algn="l" rtl="0">
              <a:lnSpc>
                <a:spcPct val="100000"/>
              </a:lnSpc>
              <a:spcBef>
                <a:spcPts val="600"/>
              </a:spcBef>
              <a:spcAft>
                <a:spcPts val="0"/>
              </a:spcAft>
              <a:buClr>
                <a:srgbClr val="161249"/>
              </a:buClr>
              <a:buSzPts val="1400"/>
              <a:buFont typeface="PT Sans"/>
              <a:buAutoNum type="arabicPeriod"/>
            </a:pPr>
            <a:r>
              <a:rPr lang="fi" sz="1400" dirty="0"/>
              <a:t>Begrijpen hoe je merk kan helpen</a:t>
            </a:r>
            <a:endParaRPr dirty="0"/>
          </a:p>
          <a:p>
            <a:pPr marL="342900" lvl="0" indent="-342900" algn="l" rtl="0">
              <a:lnSpc>
                <a:spcPct val="100000"/>
              </a:lnSpc>
              <a:spcBef>
                <a:spcPts val="600"/>
              </a:spcBef>
              <a:spcAft>
                <a:spcPts val="0"/>
              </a:spcAft>
              <a:buClr>
                <a:srgbClr val="161249"/>
              </a:buClr>
              <a:buSzPts val="1400"/>
              <a:buFont typeface="PT Sans"/>
              <a:buAutoNum type="arabicPeriod"/>
            </a:pPr>
            <a:r>
              <a:rPr lang="fi" sz="1400" b="1" dirty="0"/>
              <a:t>Hoe kun je hem/haar bereiken? </a:t>
            </a:r>
            <a:r>
              <a:rPr lang="fi" sz="1400" dirty="0"/>
              <a:t>Welk nieuws- en </a:t>
            </a:r>
            <a:br>
              <a:rPr lang="fi" sz="1400" dirty="0"/>
            </a:br>
            <a:r>
              <a:rPr lang="fi" sz="1400" dirty="0"/>
              <a:t>sociale mediakanaal hij/zij gebruikt?</a:t>
            </a:r>
            <a:endParaRPr dirty="0"/>
          </a:p>
          <a:p>
            <a:pPr marL="342900" lvl="0" indent="-342900" algn="l" rtl="0">
              <a:lnSpc>
                <a:spcPct val="100000"/>
              </a:lnSpc>
              <a:spcBef>
                <a:spcPts val="600"/>
              </a:spcBef>
              <a:spcAft>
                <a:spcPts val="0"/>
              </a:spcAft>
              <a:buClr>
                <a:srgbClr val="161249"/>
              </a:buClr>
              <a:buSzPts val="1400"/>
              <a:buFont typeface="PT Sans"/>
              <a:buAutoNum type="arabicPeriod"/>
            </a:pPr>
            <a:r>
              <a:rPr lang="fi" sz="1400" dirty="0"/>
              <a:t>Zet je onderzoek om in buyer personas</a:t>
            </a:r>
            <a:endParaRPr sz="1400" dirty="0"/>
          </a:p>
          <a:p>
            <a:pPr marL="0" lvl="0" indent="0" algn="l" rtl="0">
              <a:lnSpc>
                <a:spcPct val="100000"/>
              </a:lnSpc>
              <a:spcBef>
                <a:spcPts val="0"/>
              </a:spcBef>
              <a:spcAft>
                <a:spcPts val="0"/>
              </a:spcAft>
              <a:buClr>
                <a:schemeClr val="dk1"/>
              </a:buClr>
              <a:buSzPts val="1400"/>
              <a:buNone/>
            </a:pPr>
            <a:endParaRPr sz="1400" dirty="0"/>
          </a:p>
          <a:p>
            <a:pPr marL="0" lvl="0" indent="0" algn="l" rtl="0">
              <a:lnSpc>
                <a:spcPct val="100000"/>
              </a:lnSpc>
              <a:spcBef>
                <a:spcPts val="0"/>
              </a:spcBef>
              <a:spcAft>
                <a:spcPts val="1200"/>
              </a:spcAft>
              <a:buClr>
                <a:schemeClr val="dk1"/>
              </a:buClr>
              <a:buSzPts val="1400"/>
              <a:buNone/>
            </a:pPr>
            <a:endParaRPr sz="1400" dirty="0"/>
          </a:p>
        </p:txBody>
      </p:sp>
      <p:pic>
        <p:nvPicPr>
          <p:cNvPr id="426" name="Google Shape;426;p35" descr="Woman taking a photo"/>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903880" y="855694"/>
            <a:ext cx="1438275" cy="1847850"/>
          </a:xfrm>
          <a:prstGeom prst="rect">
            <a:avLst/>
          </a:prstGeom>
          <a:noFill/>
          <a:ln>
            <a:noFill/>
          </a:ln>
        </p:spPr>
      </p:pic>
      <p:pic>
        <p:nvPicPr>
          <p:cNvPr id="427" name="Google Shape;427;p35" descr="Man in business attire"/>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flipH="1">
            <a:off x="5512996" y="941419"/>
            <a:ext cx="1304925" cy="1762125"/>
          </a:xfrm>
          <a:prstGeom prst="rect">
            <a:avLst/>
          </a:prstGeom>
          <a:noFill/>
          <a:ln>
            <a:noFill/>
          </a:ln>
        </p:spPr>
      </p:pic>
      <p:sp>
        <p:nvSpPr>
          <p:cNvPr id="428" name="Google Shape;428;p35"/>
          <p:cNvSpPr txBox="1"/>
          <p:nvPr/>
        </p:nvSpPr>
        <p:spPr>
          <a:xfrm>
            <a:off x="4934751" y="2870174"/>
            <a:ext cx="3938258" cy="1941658"/>
          </a:xfrm>
          <a:prstGeom prst="rect">
            <a:avLst/>
          </a:prstGeom>
          <a:noFill/>
          <a:ln w="38100" cap="flat" cmpd="sng">
            <a:solidFill>
              <a:srgbClr val="F39200"/>
            </a:solidFill>
            <a:prstDash val="solid"/>
            <a:round/>
            <a:headEnd type="none" w="sm" len="sm"/>
            <a:tailEnd type="none" w="sm" len="sm"/>
          </a:ln>
        </p:spPr>
        <p:txBody>
          <a:bodyPr spcFirstLastPara="1" wrap="square" lIns="91425" tIns="72000" rIns="91425" bIns="720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161249"/>
                </a:solidFill>
                <a:latin typeface="Arial"/>
                <a:ea typeface="Arial"/>
                <a:cs typeface="Arial"/>
                <a:sym typeface="Arial"/>
              </a:rPr>
              <a:t>Sjablonen:</a:t>
            </a:r>
            <a:endParaRPr sz="21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F39200"/>
              </a:buClr>
              <a:buSzPts val="1400"/>
              <a:buFont typeface="Arial"/>
              <a:buChar char="●"/>
            </a:pPr>
            <a:r>
              <a:rPr lang="fi" sz="1400" b="0" i="0" u="sng" strike="noStrike" cap="none">
                <a:solidFill>
                  <a:srgbClr val="0563C1"/>
                </a:solidFill>
                <a:latin typeface="Arial"/>
                <a:ea typeface="Arial"/>
                <a:cs typeface="Arial"/>
                <a:sym typeface="Arial"/>
                <a:hlinkClick r:id="rId5">
                  <a:extLst>
                    <a:ext uri="{A12FA001-AC4F-418D-AE19-62706E023703}">
                      <ahyp:hlinkClr xmlns:ahyp="http://schemas.microsoft.com/office/drawing/2018/hyperlinkcolor" val="tx"/>
                    </a:ext>
                  </a:extLst>
                </a:hlinkClick>
              </a:rPr>
              <a:t>https://docs.google.com/document/d/1LjXUD2T80m9abqmqQRgJva5Xds3OxLqtmEOXkTX_wpI/edit</a:t>
            </a:r>
            <a:endParaRPr sz="14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F39200"/>
              </a:buClr>
              <a:buSzPts val="1400"/>
              <a:buFont typeface="Arial"/>
              <a:buChar char="●"/>
            </a:pPr>
            <a:r>
              <a:rPr lang="fi" sz="1400" b="0" i="0" u="sng" strike="noStrike" cap="none">
                <a:solidFill>
                  <a:srgbClr val="0563C1"/>
                </a:solidFill>
                <a:latin typeface="Arial"/>
                <a:ea typeface="Arial"/>
                <a:cs typeface="Arial"/>
                <a:sym typeface="Arial"/>
                <a:hlinkClick r:id="rId6">
                  <a:extLst>
                    <a:ext uri="{A12FA001-AC4F-418D-AE19-62706E023703}">
                      <ahyp:hlinkClr xmlns:ahyp="http://schemas.microsoft.com/office/drawing/2018/hyperlinkcolor" val="tx"/>
                    </a:ext>
                  </a:extLst>
                </a:hlinkClick>
              </a:rPr>
              <a:t>https://www.impactplus.com/blog/great-buyer-persona-examples-free-template </a:t>
            </a:r>
            <a:endParaRPr sz="1400" b="0" i="0" u="none" strike="noStrike" cap="none">
              <a:solidFill>
                <a:srgbClr val="000000"/>
              </a:solidFill>
              <a:latin typeface="Arial"/>
              <a:ea typeface="Arial"/>
              <a:cs typeface="Arial"/>
              <a:sym typeface="Arial"/>
            </a:endParaRPr>
          </a:p>
          <a:p>
            <a:pPr marL="285750" marR="0" lvl="0" indent="-285750" algn="l" rtl="0">
              <a:lnSpc>
                <a:spcPct val="100000"/>
              </a:lnSpc>
              <a:spcBef>
                <a:spcPts val="0"/>
              </a:spcBef>
              <a:spcAft>
                <a:spcPts val="0"/>
              </a:spcAft>
              <a:buClr>
                <a:srgbClr val="F39200"/>
              </a:buClr>
              <a:buSzPts val="1400"/>
              <a:buFont typeface="Arial"/>
              <a:buChar char="●"/>
            </a:pPr>
            <a:r>
              <a:rPr lang="fi" sz="1400" b="0" i="0" u="none" strike="noStrike" cap="none">
                <a:solidFill>
                  <a:srgbClr val="161249"/>
                </a:solidFill>
                <a:latin typeface="Arial"/>
                <a:ea typeface="Arial"/>
                <a:cs typeface="Arial"/>
                <a:sym typeface="Arial"/>
              </a:rPr>
              <a:t>Verder lezen: </a:t>
            </a:r>
            <a:r>
              <a:rPr lang="fi" sz="1400" b="0" i="0" u="sng" strike="noStrike" cap="none">
                <a:solidFill>
                  <a:srgbClr val="0563C1"/>
                </a:solidFill>
                <a:latin typeface="Arial"/>
                <a:ea typeface="Arial"/>
                <a:cs typeface="Arial"/>
                <a:sym typeface="Arial"/>
                <a:hlinkClick r:id="rId7">
                  <a:extLst>
                    <a:ext uri="{A12FA001-AC4F-418D-AE19-62706E023703}">
                      <ahyp:hlinkClr xmlns:ahyp="http://schemas.microsoft.com/office/drawing/2018/hyperlinkcolor" val="tx"/>
                    </a:ext>
                  </a:extLst>
                </a:hlinkClick>
              </a:rPr>
              <a:t>https:</a:t>
            </a:r>
            <a:r>
              <a:rPr lang="fi" sz="1400" b="0" i="0" u="none" strike="noStrike" cap="none">
                <a:solidFill>
                  <a:srgbClr val="161249"/>
                </a:solidFill>
                <a:latin typeface="Arial"/>
                <a:ea typeface="Arial"/>
                <a:cs typeface="Arial"/>
                <a:sym typeface="Arial"/>
              </a:rPr>
              <a:t>//blog.hootsuite.com/buyer-persona/ </a:t>
            </a:r>
            <a:endParaRPr sz="1700" b="0" i="0" u="none" strike="noStrike" cap="none">
              <a:solidFill>
                <a:srgbClr val="161249"/>
              </a:solidFill>
              <a:latin typeface="Arial"/>
              <a:ea typeface="Arial"/>
              <a:cs typeface="Arial"/>
              <a:sym typeface="Aria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33"/>
        <p:cNvGrpSpPr/>
        <p:nvPr/>
      </p:nvGrpSpPr>
      <p:grpSpPr>
        <a:xfrm>
          <a:off x="0" y="0"/>
          <a:ext cx="0" cy="0"/>
          <a:chOff x="0" y="0"/>
          <a:chExt cx="0" cy="0"/>
        </a:xfrm>
      </p:grpSpPr>
      <p:sp>
        <p:nvSpPr>
          <p:cNvPr id="434" name="Google Shape;434;p36"/>
          <p:cNvSpPr txBox="1">
            <a:spLocks noGrp="1"/>
          </p:cNvSpPr>
          <p:nvPr>
            <p:ph type="ctrTitle" idx="4294967295"/>
          </p:nvPr>
        </p:nvSpPr>
        <p:spPr>
          <a:xfrm>
            <a:off x="633743" y="747179"/>
            <a:ext cx="3641725" cy="627062"/>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chemeClr val="dk1"/>
              </a:buClr>
              <a:buSzPts val="3300"/>
              <a:buFont typeface="PT Sans"/>
              <a:buNone/>
            </a:pPr>
            <a:r>
              <a:rPr lang="fi" sz="3200" b="1" i="0" u="none" strike="noStrike" cap="none">
                <a:solidFill>
                  <a:srgbClr val="F39200"/>
                </a:solidFill>
                <a:latin typeface="Arial"/>
                <a:ea typeface="Arial"/>
                <a:cs typeface="Arial"/>
                <a:sym typeface="Arial"/>
              </a:rPr>
              <a:t>Waarom?</a:t>
            </a:r>
            <a:endParaRPr sz="3200" b="1" i="0" u="none" strike="noStrike" cap="none">
              <a:solidFill>
                <a:srgbClr val="F39200"/>
              </a:solidFill>
              <a:latin typeface="Arial"/>
              <a:ea typeface="Arial"/>
              <a:cs typeface="Arial"/>
              <a:sym typeface="Arial"/>
            </a:endParaRPr>
          </a:p>
        </p:txBody>
      </p:sp>
      <p:sp>
        <p:nvSpPr>
          <p:cNvPr id="435" name="Google Shape;435;p36"/>
          <p:cNvSpPr txBox="1">
            <a:spLocks noGrp="1"/>
          </p:cNvSpPr>
          <p:nvPr>
            <p:ph type="body" idx="4294967295"/>
          </p:nvPr>
        </p:nvSpPr>
        <p:spPr>
          <a:xfrm>
            <a:off x="633742" y="1375829"/>
            <a:ext cx="3605507" cy="2982912"/>
          </a:xfrm>
          <a:prstGeom prst="rect">
            <a:avLst/>
          </a:prstGeom>
          <a:noFill/>
          <a:ln>
            <a:noFill/>
          </a:ln>
        </p:spPr>
        <p:txBody>
          <a:bodyPr spcFirstLastPara="1" wrap="square" lIns="0" tIns="0" rIns="0" bIns="0" anchor="t" anchorCtr="0">
            <a:noAutofit/>
          </a:bodyPr>
          <a:lstStyle/>
          <a:p>
            <a:pPr marL="254000" lvl="0" indent="-247650" algn="l" rtl="0">
              <a:lnSpc>
                <a:spcPct val="100000"/>
              </a:lnSpc>
              <a:spcBef>
                <a:spcPts val="0"/>
              </a:spcBef>
              <a:spcAft>
                <a:spcPts val="0"/>
              </a:spcAft>
              <a:buClr>
                <a:srgbClr val="F39200"/>
              </a:buClr>
              <a:buSzPts val="1500"/>
              <a:buChar char="●"/>
            </a:pPr>
            <a:r>
              <a:rPr lang="fi" sz="1600" dirty="0"/>
              <a:t>Als je je publiek tot in detail kent, kun je gerichte, interessante en zinvolle inhoud maken</a:t>
            </a:r>
            <a:endParaRPr sz="1600" dirty="0"/>
          </a:p>
          <a:p>
            <a:pPr marL="254000" lvl="0" indent="-247650" algn="l" rtl="0">
              <a:lnSpc>
                <a:spcPct val="100000"/>
              </a:lnSpc>
              <a:spcBef>
                <a:spcPts val="0"/>
              </a:spcBef>
              <a:spcAft>
                <a:spcPts val="0"/>
              </a:spcAft>
              <a:buClr>
                <a:srgbClr val="F39200"/>
              </a:buClr>
              <a:buSzPts val="1500"/>
              <a:buChar char="●"/>
            </a:pPr>
            <a:r>
              <a:rPr lang="fi" sz="1600" dirty="0"/>
              <a:t>Klanten verwachten gepersonaliseerde content</a:t>
            </a:r>
            <a:endParaRPr sz="1600" dirty="0"/>
          </a:p>
          <a:p>
            <a:pPr marL="254000" lvl="0" indent="-247650" algn="l" rtl="0">
              <a:lnSpc>
                <a:spcPct val="100000"/>
              </a:lnSpc>
              <a:spcBef>
                <a:spcPts val="0"/>
              </a:spcBef>
              <a:spcAft>
                <a:spcPts val="0"/>
              </a:spcAft>
              <a:buClr>
                <a:srgbClr val="F39200"/>
              </a:buClr>
              <a:buSzPts val="1500"/>
              <a:buChar char="●"/>
            </a:pPr>
            <a:r>
              <a:rPr lang="fi" sz="1600" dirty="0"/>
              <a:t>Buyer persona is een model - een fictieve persona - die je typische klant beschrijft</a:t>
            </a:r>
            <a:endParaRPr sz="1600" dirty="0"/>
          </a:p>
          <a:p>
            <a:pPr marL="254000" lvl="0" indent="-247650" algn="l" rtl="0">
              <a:lnSpc>
                <a:spcPct val="100000"/>
              </a:lnSpc>
              <a:spcBef>
                <a:spcPts val="0"/>
              </a:spcBef>
              <a:spcAft>
                <a:spcPts val="1200"/>
              </a:spcAft>
              <a:buClr>
                <a:srgbClr val="F39200"/>
              </a:buClr>
              <a:buSzPts val="1500"/>
              <a:buChar char="●"/>
            </a:pPr>
            <a:r>
              <a:rPr lang="fi" sz="1600" b="1" dirty="0"/>
              <a:t>OPMERKING: de persoonlijkheid van de koper is NIET "een man van 30-50 jaar".</a:t>
            </a:r>
            <a:endParaRPr sz="1600" dirty="0"/>
          </a:p>
        </p:txBody>
      </p:sp>
      <p:sp>
        <p:nvSpPr>
          <p:cNvPr id="436" name="Google Shape;436;p36"/>
          <p:cNvSpPr txBox="1">
            <a:spLocks noGrp="1"/>
          </p:cNvSpPr>
          <p:nvPr>
            <p:ph type="body" idx="4294967295"/>
          </p:nvPr>
        </p:nvSpPr>
        <p:spPr>
          <a:xfrm>
            <a:off x="4868532" y="747179"/>
            <a:ext cx="3641725" cy="7366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1200"/>
              </a:spcAft>
              <a:buClr>
                <a:schemeClr val="dk1"/>
              </a:buClr>
              <a:buSzPts val="3300"/>
              <a:buNone/>
            </a:pPr>
            <a:r>
              <a:rPr lang="fi" sz="3200" b="1">
                <a:solidFill>
                  <a:srgbClr val="F39200"/>
                </a:solidFill>
              </a:rPr>
              <a:t>Hoe solliciteren?</a:t>
            </a:r>
            <a:endParaRPr sz="3200" b="1">
              <a:solidFill>
                <a:srgbClr val="F39200"/>
              </a:solidFill>
            </a:endParaRPr>
          </a:p>
        </p:txBody>
      </p:sp>
      <p:sp>
        <p:nvSpPr>
          <p:cNvPr id="437" name="Google Shape;437;p36"/>
          <p:cNvSpPr txBox="1">
            <a:spLocks noGrp="1"/>
          </p:cNvSpPr>
          <p:nvPr>
            <p:ph type="body" idx="4294967295"/>
          </p:nvPr>
        </p:nvSpPr>
        <p:spPr>
          <a:xfrm>
            <a:off x="4866945" y="1374241"/>
            <a:ext cx="3643312" cy="2984500"/>
          </a:xfrm>
          <a:prstGeom prst="rect">
            <a:avLst/>
          </a:prstGeom>
          <a:noFill/>
          <a:ln>
            <a:noFill/>
          </a:ln>
        </p:spPr>
        <p:txBody>
          <a:bodyPr spcFirstLastPara="1" wrap="square" lIns="0" tIns="0" rIns="0" bIns="0" anchor="t" anchorCtr="0">
            <a:noAutofit/>
          </a:bodyPr>
          <a:lstStyle/>
          <a:p>
            <a:pPr marL="254000" lvl="0" indent="-247650" algn="l" rtl="0">
              <a:lnSpc>
                <a:spcPct val="100000"/>
              </a:lnSpc>
              <a:spcBef>
                <a:spcPts val="0"/>
              </a:spcBef>
              <a:spcAft>
                <a:spcPts val="0"/>
              </a:spcAft>
              <a:buClr>
                <a:srgbClr val="F39200"/>
              </a:buClr>
              <a:buSzPts val="1500"/>
              <a:buChar char="●"/>
            </a:pPr>
            <a:r>
              <a:rPr lang="fi" sz="1600"/>
              <a:t>Praat met je persona op zijn/haar eigen toon.</a:t>
            </a:r>
            <a:endParaRPr sz="1600"/>
          </a:p>
          <a:p>
            <a:pPr marL="254000" lvl="0" indent="-247650" algn="l" rtl="0">
              <a:lnSpc>
                <a:spcPct val="100000"/>
              </a:lnSpc>
              <a:spcBef>
                <a:spcPts val="0"/>
              </a:spcBef>
              <a:spcAft>
                <a:spcPts val="0"/>
              </a:spcAft>
              <a:buClr>
                <a:srgbClr val="F39200"/>
              </a:buClr>
              <a:buSzPts val="1500"/>
              <a:buChar char="●"/>
            </a:pPr>
            <a:r>
              <a:rPr lang="fi" sz="1600"/>
              <a:t>Houd bij het produceren van inhoud altijd in gedachten wat belangrijk is voor je klant (en niet voor je bedrijf)</a:t>
            </a:r>
            <a:endParaRPr sz="1600"/>
          </a:p>
          <a:p>
            <a:pPr marL="254000" lvl="0" indent="-247650" algn="l" rtl="0">
              <a:lnSpc>
                <a:spcPct val="100000"/>
              </a:lnSpc>
              <a:spcBef>
                <a:spcPts val="0"/>
              </a:spcBef>
              <a:spcAft>
                <a:spcPts val="0"/>
              </a:spcAft>
              <a:buClr>
                <a:srgbClr val="F39200"/>
              </a:buClr>
              <a:buSzPts val="1500"/>
              <a:buChar char="●"/>
            </a:pPr>
            <a:r>
              <a:rPr lang="fi" sz="1600"/>
              <a:t>Wanneer u inhoud deelt in sociale media, kunt u gerichter te werk gaan wanneer u zich richt op uw persona (bijv. op basis van zijn/haar interesses).</a:t>
            </a:r>
            <a:endParaRPr sz="1600"/>
          </a:p>
          <a:p>
            <a:pPr marL="342900" lvl="1" indent="0" algn="l" rtl="0">
              <a:lnSpc>
                <a:spcPct val="100000"/>
              </a:lnSpc>
              <a:spcBef>
                <a:spcPts val="0"/>
              </a:spcBef>
              <a:spcAft>
                <a:spcPts val="1200"/>
              </a:spcAft>
              <a:buClr>
                <a:schemeClr val="dk1"/>
              </a:buClr>
              <a:buSzPts val="1500"/>
              <a:buNone/>
            </a:pPr>
            <a:endParaRPr sz="1600"/>
          </a:p>
        </p:txBody>
      </p:sp>
      <p:cxnSp>
        <p:nvCxnSpPr>
          <p:cNvPr id="438" name="Google Shape;438;p36"/>
          <p:cNvCxnSpPr/>
          <p:nvPr/>
        </p:nvCxnSpPr>
        <p:spPr>
          <a:xfrm>
            <a:off x="4553893" y="558941"/>
            <a:ext cx="0" cy="4025617"/>
          </a:xfrm>
          <a:prstGeom prst="straightConnector1">
            <a:avLst/>
          </a:prstGeom>
          <a:noFill/>
          <a:ln w="41275" cap="rnd" cmpd="sng">
            <a:solidFill>
              <a:srgbClr val="F39200"/>
            </a:solidFill>
            <a:prstDash val="solid"/>
            <a:round/>
            <a:headEnd type="none" w="sm" len="sm"/>
            <a:tailEnd type="none" w="sm" len="sm"/>
          </a:ln>
        </p:spPr>
      </p:cxn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442"/>
        <p:cNvGrpSpPr/>
        <p:nvPr/>
      </p:nvGrpSpPr>
      <p:grpSpPr>
        <a:xfrm>
          <a:off x="0" y="0"/>
          <a:ext cx="0" cy="0"/>
          <a:chOff x="0" y="0"/>
          <a:chExt cx="0" cy="0"/>
        </a:xfrm>
      </p:grpSpPr>
      <p:sp>
        <p:nvSpPr>
          <p:cNvPr id="443" name="Google Shape;443;p37"/>
          <p:cNvSpPr txBox="1"/>
          <p:nvPr/>
        </p:nvSpPr>
        <p:spPr>
          <a:xfrm>
            <a:off x="7355045" y="4712504"/>
            <a:ext cx="1521282" cy="338524"/>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000" b="0" i="0" u="none" strike="noStrike" cap="none">
                <a:solidFill>
                  <a:srgbClr val="000000"/>
                </a:solidFill>
                <a:latin typeface="Arial"/>
                <a:ea typeface="Arial"/>
                <a:cs typeface="Arial"/>
                <a:sym typeface="Arial"/>
              </a:rPr>
              <a:t>Bron: </a:t>
            </a:r>
            <a:r>
              <a:rPr lang="fi" sz="1000" b="0" i="0" u="sng" strike="noStrike" cap="none">
                <a:solidFill>
                  <a:srgbClr val="0097A7"/>
                </a:solidFill>
                <a:latin typeface="Arial"/>
                <a:ea typeface="Arial"/>
                <a:cs typeface="Arial"/>
                <a:sym typeface="Arial"/>
                <a:hlinkClick r:id="rId3">
                  <a:extLst>
                    <a:ext uri="{A12FA001-AC4F-418D-AE19-62706E023703}">
                      <ahyp:hlinkClr xmlns:ahyp="http://schemas.microsoft.com/office/drawing/2018/hyperlinkcolor" val="tx"/>
                    </a:ext>
                  </a:extLst>
                </a:hlinkClick>
              </a:rPr>
              <a:t>Roberta Cinus</a:t>
            </a:r>
            <a:endParaRPr sz="1000" b="0" i="0" u="none" strike="noStrike" cap="none">
              <a:solidFill>
                <a:srgbClr val="000000"/>
              </a:solidFill>
              <a:latin typeface="Arial"/>
              <a:ea typeface="Arial"/>
              <a:cs typeface="Arial"/>
              <a:sym typeface="Arial"/>
            </a:endParaRPr>
          </a:p>
        </p:txBody>
      </p:sp>
      <p:sp>
        <p:nvSpPr>
          <p:cNvPr id="444" name="Google Shape;444;p37"/>
          <p:cNvSpPr txBox="1">
            <a:spLocks noGrp="1"/>
          </p:cNvSpPr>
          <p:nvPr>
            <p:ph type="title" idx="4294967295"/>
          </p:nvPr>
        </p:nvSpPr>
        <p:spPr>
          <a:xfrm>
            <a:off x="544512" y="164900"/>
            <a:ext cx="5819775" cy="688975"/>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fi"/>
              <a:t>De reis van de klant</a:t>
            </a:r>
            <a:endParaRPr/>
          </a:p>
        </p:txBody>
      </p:sp>
      <p:sp>
        <p:nvSpPr>
          <p:cNvPr id="445" name="Google Shape;445;p37"/>
          <p:cNvSpPr txBox="1">
            <a:spLocks noGrp="1"/>
          </p:cNvSpPr>
          <p:nvPr>
            <p:ph type="body" idx="4294967295"/>
          </p:nvPr>
        </p:nvSpPr>
        <p:spPr>
          <a:xfrm>
            <a:off x="267675" y="1095975"/>
            <a:ext cx="3308400" cy="2588100"/>
          </a:xfrm>
          <a:prstGeom prst="rect">
            <a:avLst/>
          </a:prstGeom>
          <a:noFill/>
          <a:ln>
            <a:noFill/>
          </a:ln>
        </p:spPr>
        <p:txBody>
          <a:bodyPr spcFirstLastPara="1" wrap="square" lIns="91425" tIns="45700" rIns="91425" bIns="45700" anchor="t" anchorCtr="0">
            <a:normAutofit fontScale="92500" lnSpcReduction="20000"/>
          </a:bodyPr>
          <a:lstStyle/>
          <a:p>
            <a:pPr marL="457200" marR="0" lvl="0" indent="-332422" algn="l" rtl="0">
              <a:lnSpc>
                <a:spcPct val="100000"/>
              </a:lnSpc>
              <a:spcBef>
                <a:spcPts val="0"/>
              </a:spcBef>
              <a:spcAft>
                <a:spcPts val="0"/>
              </a:spcAft>
              <a:buClr>
                <a:srgbClr val="F39200"/>
              </a:buClr>
              <a:buSzPct val="108108"/>
              <a:buFont typeface="Arial"/>
              <a:buChar char="●"/>
            </a:pPr>
            <a:r>
              <a:rPr lang="fi" sz="1800" b="0" i="0" u="none" strike="noStrike" cap="none">
                <a:latin typeface="Arial"/>
                <a:ea typeface="Arial"/>
                <a:cs typeface="Arial"/>
                <a:sym typeface="Arial"/>
              </a:rPr>
              <a:t>Het klanttraject is nauw verbonden met de eerder gepresenteerde verkooptrechter</a:t>
            </a:r>
            <a:br>
              <a:rPr lang="fi" sz="1800" b="0" i="0" u="none" strike="noStrike" cap="none">
                <a:latin typeface="Arial"/>
                <a:ea typeface="Arial"/>
                <a:cs typeface="Arial"/>
                <a:sym typeface="Arial"/>
              </a:rPr>
            </a:br>
            <a:endParaRPr sz="1800" b="0" i="0" u="none" strike="noStrike" cap="none">
              <a:latin typeface="Arial"/>
              <a:ea typeface="Arial"/>
              <a:cs typeface="Arial"/>
              <a:sym typeface="Arial"/>
            </a:endParaRPr>
          </a:p>
          <a:p>
            <a:pPr marL="457200" marR="0" lvl="0" indent="-332422" algn="l" rtl="0">
              <a:lnSpc>
                <a:spcPct val="100000"/>
              </a:lnSpc>
              <a:spcBef>
                <a:spcPts val="0"/>
              </a:spcBef>
              <a:spcAft>
                <a:spcPts val="0"/>
              </a:spcAft>
              <a:buClr>
                <a:srgbClr val="F39200"/>
              </a:buClr>
              <a:buSzPct val="108108"/>
              <a:buFont typeface="Arial"/>
              <a:buChar char="●"/>
            </a:pPr>
            <a:r>
              <a:rPr lang="fi" sz="1800" b="0" i="0" u="none" strike="noStrike" cap="none">
                <a:latin typeface="Arial"/>
                <a:ea typeface="Arial"/>
                <a:cs typeface="Arial"/>
                <a:sym typeface="Arial"/>
              </a:rPr>
              <a:t>Door CJ te gebruiken, kunnen we de fasen van het koopproces </a:t>
            </a:r>
            <a:r>
              <a:rPr lang="fi" sz="1800"/>
              <a:t>identificeren </a:t>
            </a:r>
            <a:r>
              <a:rPr lang="fi" sz="1800" b="0" i="0" u="none" strike="noStrike" cap="none">
                <a:latin typeface="Arial"/>
                <a:ea typeface="Arial"/>
                <a:cs typeface="Arial"/>
                <a:sym typeface="Arial"/>
              </a:rPr>
              <a:t>met de contactpunten waar de klant in </a:t>
            </a:r>
            <a:r>
              <a:rPr lang="fi" sz="1800"/>
              <a:t>contact komt </a:t>
            </a:r>
            <a:r>
              <a:rPr lang="fi" sz="1800" b="0" i="0" u="none" strike="noStrike" cap="none">
                <a:latin typeface="Arial"/>
                <a:ea typeface="Arial"/>
                <a:cs typeface="Arial"/>
                <a:sym typeface="Arial"/>
              </a:rPr>
              <a:t>met het bedrijf</a:t>
            </a:r>
            <a:endParaRPr sz="1800"/>
          </a:p>
        </p:txBody>
      </p:sp>
      <p:sp>
        <p:nvSpPr>
          <p:cNvPr id="446" name="Google Shape;446;p37"/>
          <p:cNvSpPr txBox="1"/>
          <p:nvPr/>
        </p:nvSpPr>
        <p:spPr>
          <a:xfrm>
            <a:off x="267673" y="3836364"/>
            <a:ext cx="8608654" cy="615553"/>
          </a:xfrm>
          <a:prstGeom prst="rect">
            <a:avLst/>
          </a:prstGeom>
          <a:noFill/>
          <a:ln>
            <a:noFill/>
          </a:ln>
        </p:spPr>
        <p:txBody>
          <a:bodyPr spcFirstLastPara="1" wrap="square" lIns="91425" tIns="45700" rIns="91425" bIns="45700" anchor="t" anchorCtr="0">
            <a:spAutoFit/>
          </a:bodyPr>
          <a:lstStyle/>
          <a:p>
            <a:pPr marL="457200" marR="0" lvl="0" indent="-323850" algn="l" rtl="0">
              <a:lnSpc>
                <a:spcPct val="100000"/>
              </a:lnSpc>
              <a:spcBef>
                <a:spcPts val="0"/>
              </a:spcBef>
              <a:spcAft>
                <a:spcPts val="0"/>
              </a:spcAft>
              <a:buClr>
                <a:srgbClr val="F39200"/>
              </a:buClr>
              <a:buSzPts val="1700"/>
              <a:buFont typeface="Arial"/>
              <a:buChar char="●"/>
            </a:pPr>
            <a:r>
              <a:rPr lang="fi" sz="1700" b="0" i="0" u="none" strike="noStrike" cap="none">
                <a:solidFill>
                  <a:srgbClr val="161249"/>
                </a:solidFill>
                <a:latin typeface="Arial"/>
                <a:ea typeface="Arial"/>
                <a:cs typeface="Arial"/>
                <a:sym typeface="Arial"/>
              </a:rPr>
              <a:t>Dit helpt voornamelijk bij het plannen van de reclameboodschappen en het selecteren van de media om de doelgroep optimaal te bereiken. </a:t>
            </a:r>
            <a:endParaRPr sz="1400" b="0" i="0" u="none" strike="noStrike" cap="none">
              <a:solidFill>
                <a:srgbClr val="000000"/>
              </a:solidFill>
              <a:latin typeface="Arial"/>
              <a:ea typeface="Arial"/>
              <a:cs typeface="Arial"/>
              <a:sym typeface="Arial"/>
            </a:endParaRPr>
          </a:p>
        </p:txBody>
      </p:sp>
      <p:pic>
        <p:nvPicPr>
          <p:cNvPr id="447" name="Google Shape;447;p37"/>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3728519" y="1006275"/>
            <a:ext cx="4760338" cy="2677690"/>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451"/>
        <p:cNvGrpSpPr/>
        <p:nvPr/>
      </p:nvGrpSpPr>
      <p:grpSpPr>
        <a:xfrm>
          <a:off x="0" y="0"/>
          <a:ext cx="0" cy="0"/>
          <a:chOff x="0" y="0"/>
          <a:chExt cx="0" cy="0"/>
        </a:xfrm>
      </p:grpSpPr>
      <p:sp>
        <p:nvSpPr>
          <p:cNvPr id="452" name="Google Shape;452;p38"/>
          <p:cNvSpPr txBox="1"/>
          <p:nvPr/>
        </p:nvSpPr>
        <p:spPr>
          <a:xfrm>
            <a:off x="4957975" y="4600300"/>
            <a:ext cx="4186200" cy="3693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200" b="0" i="0" u="none" strike="noStrike" cap="none">
                <a:solidFill>
                  <a:srgbClr val="000000"/>
                </a:solidFill>
                <a:latin typeface="Arial"/>
                <a:ea typeface="Arial"/>
                <a:cs typeface="Arial"/>
                <a:sym typeface="Arial"/>
              </a:rPr>
              <a:t>Bron: </a:t>
            </a:r>
            <a:r>
              <a:rPr lang="fi" sz="1200" b="0" i="0" u="sng" strike="noStrike" cap="none">
                <a:solidFill>
                  <a:schemeClr val="hlink"/>
                </a:solidFill>
                <a:latin typeface="Arial"/>
                <a:ea typeface="Arial"/>
                <a:cs typeface="Arial"/>
                <a:sym typeface="Arial"/>
                <a:hlinkClick r:id="rId3"/>
              </a:rPr>
              <a:t>Chaffey</a:t>
            </a:r>
            <a:r>
              <a:rPr lang="fi" sz="1200" b="0" i="0" u="none" strike="noStrike" cap="none">
                <a:solidFill>
                  <a:srgbClr val="000000"/>
                </a:solidFill>
                <a:latin typeface="Arial"/>
                <a:ea typeface="Arial"/>
                <a:cs typeface="Arial"/>
                <a:sym typeface="Arial"/>
              </a:rPr>
              <a:t>, 2020 (origineel:Boston Consulting Group)</a:t>
            </a:r>
            <a:endParaRPr sz="1200" b="0" i="0" u="none" strike="noStrike" cap="none">
              <a:solidFill>
                <a:srgbClr val="000000"/>
              </a:solidFill>
              <a:latin typeface="Arial"/>
              <a:ea typeface="Arial"/>
              <a:cs typeface="Arial"/>
              <a:sym typeface="Arial"/>
            </a:endParaRPr>
          </a:p>
        </p:txBody>
      </p:sp>
      <p:sp>
        <p:nvSpPr>
          <p:cNvPr id="453" name="Google Shape;453;p38"/>
          <p:cNvSpPr txBox="1"/>
          <p:nvPr/>
        </p:nvSpPr>
        <p:spPr>
          <a:xfrm>
            <a:off x="586965" y="0"/>
            <a:ext cx="6756775" cy="615523"/>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fi" sz="2800" b="1" i="0" u="none" strike="noStrike" cap="none">
                <a:solidFill>
                  <a:srgbClr val="161249"/>
                </a:solidFill>
                <a:latin typeface="Arial"/>
                <a:ea typeface="Arial"/>
                <a:cs typeface="Arial"/>
                <a:sym typeface="Arial"/>
              </a:rPr>
              <a:t>Voorbeeld van 'klantreis</a:t>
            </a:r>
            <a:endParaRPr sz="2800" b="1" i="0" u="none" strike="noStrike" cap="none">
              <a:solidFill>
                <a:srgbClr val="161249"/>
              </a:solidFill>
              <a:latin typeface="Arial"/>
              <a:ea typeface="Arial"/>
              <a:cs typeface="Arial"/>
              <a:sym typeface="Arial"/>
            </a:endParaRPr>
          </a:p>
        </p:txBody>
      </p:sp>
      <p:pic>
        <p:nvPicPr>
          <p:cNvPr id="454" name="Google Shape;454;p38"/>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757850" y="527575"/>
            <a:ext cx="6415049" cy="4072725"/>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458"/>
        <p:cNvGrpSpPr/>
        <p:nvPr/>
      </p:nvGrpSpPr>
      <p:grpSpPr>
        <a:xfrm>
          <a:off x="0" y="0"/>
          <a:ext cx="0" cy="0"/>
          <a:chOff x="0" y="0"/>
          <a:chExt cx="0" cy="0"/>
        </a:xfrm>
      </p:grpSpPr>
      <p:sp>
        <p:nvSpPr>
          <p:cNvPr id="459" name="Google Shape;459;p39"/>
          <p:cNvSpPr txBox="1">
            <a:spLocks noGrp="1"/>
          </p:cNvSpPr>
          <p:nvPr>
            <p:ph type="body" idx="1"/>
          </p:nvPr>
        </p:nvSpPr>
        <p:spPr>
          <a:xfrm>
            <a:off x="840583" y="312995"/>
            <a:ext cx="6614054" cy="3877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fi" sz="2800"/>
              <a:t>Activiteit in de klas</a:t>
            </a:r>
            <a:endParaRPr/>
          </a:p>
        </p:txBody>
      </p:sp>
      <p:sp>
        <p:nvSpPr>
          <p:cNvPr id="460" name="Google Shape;460;p39"/>
          <p:cNvSpPr txBox="1">
            <a:spLocks noGrp="1"/>
          </p:cNvSpPr>
          <p:nvPr>
            <p:ph type="body" idx="2"/>
          </p:nvPr>
        </p:nvSpPr>
        <p:spPr>
          <a:xfrm>
            <a:off x="840583" y="857638"/>
            <a:ext cx="7370910" cy="2836283"/>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F39200"/>
              </a:buClr>
              <a:buSzPts val="1500"/>
              <a:buNone/>
            </a:pPr>
            <a:r>
              <a:rPr lang="fi" sz="2000" b="1">
                <a:solidFill>
                  <a:srgbClr val="F39200"/>
                </a:solidFill>
              </a:rPr>
              <a:t>Digitale klantreis</a:t>
            </a:r>
            <a:endParaRPr/>
          </a:p>
          <a:p>
            <a:pPr marL="0" lvl="0" indent="0" algn="l" rtl="0">
              <a:lnSpc>
                <a:spcPct val="100000"/>
              </a:lnSpc>
              <a:spcBef>
                <a:spcPts val="1200"/>
              </a:spcBef>
              <a:spcAft>
                <a:spcPts val="0"/>
              </a:spcAft>
              <a:buClr>
                <a:schemeClr val="lt1"/>
              </a:buClr>
              <a:buSzPts val="1500"/>
              <a:buNone/>
            </a:pPr>
            <a:r>
              <a:rPr lang="fi" sz="1800">
                <a:solidFill>
                  <a:schemeClr val="lt1"/>
                </a:solidFill>
              </a:rPr>
              <a:t>In het proces van het plannen van 'wat voor soort advertenties' en 'in welke media / platforms om ze te publiceren', is het zeer nuttig om erachter te komen van de klant reis en de klant touch points voor de respectieve bedrijf. </a:t>
            </a:r>
            <a:br>
              <a:rPr lang="fi" sz="1800">
                <a:solidFill>
                  <a:schemeClr val="lt1"/>
                </a:solidFill>
              </a:rPr>
            </a:br>
            <a:endParaRPr sz="1800">
              <a:solidFill>
                <a:schemeClr val="lt1"/>
              </a:solidFill>
            </a:endParaRPr>
          </a:p>
          <a:p>
            <a:pPr marL="457200" lvl="0" indent="-342900" algn="l" rtl="0">
              <a:lnSpc>
                <a:spcPct val="100000"/>
              </a:lnSpc>
              <a:spcBef>
                <a:spcPts val="600"/>
              </a:spcBef>
              <a:spcAft>
                <a:spcPts val="0"/>
              </a:spcAft>
              <a:buClr>
                <a:srgbClr val="F39200"/>
              </a:buClr>
              <a:buSzPts val="1980"/>
              <a:buAutoNum type="arabicPeriod"/>
            </a:pPr>
            <a:r>
              <a:rPr lang="fi" sz="1800">
                <a:solidFill>
                  <a:schemeClr val="lt1"/>
                </a:solidFill>
              </a:rPr>
              <a:t>Bedenk een bedrijf en product of dienst </a:t>
            </a:r>
            <a:endParaRPr/>
          </a:p>
          <a:p>
            <a:pPr marL="457200" lvl="0" indent="-342900" algn="l" rtl="0">
              <a:lnSpc>
                <a:spcPct val="100000"/>
              </a:lnSpc>
              <a:spcBef>
                <a:spcPts val="600"/>
              </a:spcBef>
              <a:spcAft>
                <a:spcPts val="0"/>
              </a:spcAft>
              <a:buClr>
                <a:srgbClr val="F39200"/>
              </a:buClr>
              <a:buSzPts val="1980"/>
              <a:buAutoNum type="arabicPeriod"/>
            </a:pPr>
            <a:r>
              <a:rPr lang="fi" sz="1800">
                <a:solidFill>
                  <a:schemeClr val="lt1"/>
                </a:solidFill>
              </a:rPr>
              <a:t>Zoek een bepaald kopersprofiel uit</a:t>
            </a:r>
            <a:endParaRPr/>
          </a:p>
          <a:p>
            <a:pPr marL="457200" lvl="0" indent="-342900" algn="l" rtl="0">
              <a:lnSpc>
                <a:spcPct val="100000"/>
              </a:lnSpc>
              <a:spcBef>
                <a:spcPts val="600"/>
              </a:spcBef>
              <a:spcAft>
                <a:spcPts val="0"/>
              </a:spcAft>
              <a:buClr>
                <a:srgbClr val="F39200"/>
              </a:buClr>
              <a:buSzPts val="1980"/>
              <a:buAutoNum type="arabicPeriod"/>
            </a:pPr>
            <a:r>
              <a:rPr lang="fi" sz="1800">
                <a:solidFill>
                  <a:schemeClr val="lt1"/>
                </a:solidFill>
              </a:rPr>
              <a:t>Hoe zou de reis eruit kunnen zien? Om welke stappen gaat het?</a:t>
            </a:r>
            <a:endParaRPr/>
          </a:p>
          <a:p>
            <a:pPr marL="457200" lvl="0" indent="-342900" algn="l" rtl="0">
              <a:lnSpc>
                <a:spcPct val="100000"/>
              </a:lnSpc>
              <a:spcBef>
                <a:spcPts val="600"/>
              </a:spcBef>
              <a:spcAft>
                <a:spcPts val="0"/>
              </a:spcAft>
              <a:buClr>
                <a:srgbClr val="F39200"/>
              </a:buClr>
              <a:buSzPts val="1980"/>
              <a:buAutoNum type="arabicPeriod"/>
            </a:pPr>
            <a:r>
              <a:rPr lang="fi" sz="1800">
                <a:solidFill>
                  <a:schemeClr val="lt1"/>
                </a:solidFill>
              </a:rPr>
              <a:t>Noem de digitale contactpunten, ideaal voor het bedrijf om de klant te ontmoeten</a:t>
            </a:r>
            <a:endParaRPr/>
          </a:p>
          <a:p>
            <a:pPr marL="0" lvl="0" indent="0" algn="l" rtl="0">
              <a:lnSpc>
                <a:spcPct val="108000"/>
              </a:lnSpc>
              <a:spcBef>
                <a:spcPts val="0"/>
              </a:spcBef>
              <a:spcAft>
                <a:spcPts val="0"/>
              </a:spcAft>
              <a:buClr>
                <a:schemeClr val="lt1"/>
              </a:buClr>
              <a:buSzPts val="1500"/>
              <a:buNone/>
            </a:pPr>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464"/>
        <p:cNvGrpSpPr/>
        <p:nvPr/>
      </p:nvGrpSpPr>
      <p:grpSpPr>
        <a:xfrm>
          <a:off x="0" y="0"/>
          <a:ext cx="0" cy="0"/>
          <a:chOff x="0" y="0"/>
          <a:chExt cx="0" cy="0"/>
        </a:xfrm>
      </p:grpSpPr>
      <p:sp>
        <p:nvSpPr>
          <p:cNvPr id="465" name="Google Shape;465;p40"/>
          <p:cNvSpPr txBox="1">
            <a:spLocks noGrp="1"/>
          </p:cNvSpPr>
          <p:nvPr>
            <p:ph type="title" idx="4294967295"/>
          </p:nvPr>
        </p:nvSpPr>
        <p:spPr>
          <a:xfrm>
            <a:off x="1074423" y="1710006"/>
            <a:ext cx="6995154" cy="861744"/>
          </a:xfrm>
          <a:prstGeom prst="rect">
            <a:avLst/>
          </a:prstGeom>
          <a:noFill/>
          <a:ln>
            <a:noFill/>
          </a:ln>
        </p:spPr>
        <p:txBody>
          <a:bodyPr spcFirstLastPara="1" wrap="square" lIns="91425" tIns="91425" rIns="91425" bIns="91425" anchor="ctr" anchorCtr="0">
            <a:spAutoFit/>
          </a:bodyPr>
          <a:lstStyle/>
          <a:p>
            <a:pPr marL="0" lvl="0" indent="0" algn="ctr" rtl="0">
              <a:lnSpc>
                <a:spcPct val="100000"/>
              </a:lnSpc>
              <a:spcBef>
                <a:spcPts val="0"/>
              </a:spcBef>
              <a:spcAft>
                <a:spcPts val="0"/>
              </a:spcAft>
              <a:buClr>
                <a:srgbClr val="161249"/>
              </a:buClr>
              <a:buSzPts val="3600"/>
              <a:buFont typeface="Arial"/>
              <a:buNone/>
            </a:pPr>
            <a:r>
              <a:rPr lang="fi" sz="4400"/>
              <a:t>Trends en vooruitzichten</a:t>
            </a:r>
            <a:endParaRPr sz="440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469"/>
        <p:cNvGrpSpPr/>
        <p:nvPr/>
      </p:nvGrpSpPr>
      <p:grpSpPr>
        <a:xfrm>
          <a:off x="0" y="0"/>
          <a:ext cx="0" cy="0"/>
          <a:chOff x="0" y="0"/>
          <a:chExt cx="0" cy="0"/>
        </a:xfrm>
      </p:grpSpPr>
      <p:sp>
        <p:nvSpPr>
          <p:cNvPr id="470" name="Google Shape;470;p41"/>
          <p:cNvSpPr txBox="1">
            <a:spLocks noGrp="1"/>
          </p:cNvSpPr>
          <p:nvPr>
            <p:ph type="title"/>
          </p:nvPr>
        </p:nvSpPr>
        <p:spPr>
          <a:xfrm>
            <a:off x="976501" y="147959"/>
            <a:ext cx="7539970" cy="994172"/>
          </a:xfrm>
          <a:prstGeom prst="rect">
            <a:avLst/>
          </a:prstGeom>
          <a:noFill/>
          <a:ln>
            <a:noFill/>
          </a:ln>
        </p:spPr>
        <p:txBody>
          <a:bodyPr spcFirstLastPara="1" wrap="square" lIns="0" tIns="0" rIns="0" bIns="0" anchor="t" anchorCtr="0">
            <a:noAutofit/>
          </a:bodyPr>
          <a:lstStyle/>
          <a:p>
            <a:pPr marL="0" lvl="0" indent="0" algn="ctr" rtl="0">
              <a:lnSpc>
                <a:spcPct val="100000"/>
              </a:lnSpc>
              <a:spcBef>
                <a:spcPts val="0"/>
              </a:spcBef>
              <a:spcAft>
                <a:spcPts val="0"/>
              </a:spcAft>
              <a:buClr>
                <a:srgbClr val="161249"/>
              </a:buClr>
              <a:buSzPts val="2400"/>
              <a:buFont typeface="Arial"/>
              <a:buNone/>
            </a:pPr>
            <a:r>
              <a:rPr lang="fi" sz="3000" dirty="0"/>
              <a:t>Het aandeel van digitale media neemt toe </a:t>
            </a:r>
            <a:br>
              <a:rPr lang="fi" sz="3000" dirty="0"/>
            </a:br>
            <a:r>
              <a:rPr lang="fi" sz="3000" dirty="0"/>
              <a:t>in reclame</a:t>
            </a:r>
            <a:endParaRPr sz="3000" dirty="0"/>
          </a:p>
        </p:txBody>
      </p:sp>
      <p:sp>
        <p:nvSpPr>
          <p:cNvPr id="471" name="Google Shape;471;p41"/>
          <p:cNvSpPr txBox="1">
            <a:spLocks noGrp="1"/>
          </p:cNvSpPr>
          <p:nvPr>
            <p:ph type="body" idx="1"/>
          </p:nvPr>
        </p:nvSpPr>
        <p:spPr>
          <a:xfrm>
            <a:off x="208740" y="1305258"/>
            <a:ext cx="3170954" cy="2739667"/>
          </a:xfrm>
          <a:prstGeom prst="rect">
            <a:avLst/>
          </a:prstGeom>
          <a:noFill/>
          <a:ln>
            <a:noFill/>
          </a:ln>
        </p:spPr>
        <p:txBody>
          <a:bodyPr spcFirstLastPara="1" wrap="square" lIns="0" tIns="0" rIns="0" bIns="0" anchor="t" anchorCtr="0">
            <a:noAutofit/>
          </a:bodyPr>
          <a:lstStyle/>
          <a:p>
            <a:pPr marL="457200" lvl="0" indent="-323850" algn="l" rtl="0">
              <a:lnSpc>
                <a:spcPct val="100000"/>
              </a:lnSpc>
              <a:spcBef>
                <a:spcPts val="600"/>
              </a:spcBef>
              <a:spcAft>
                <a:spcPts val="0"/>
              </a:spcAft>
              <a:buClr>
                <a:srgbClr val="F39200"/>
              </a:buClr>
              <a:buSzPts val="1500"/>
              <a:buFont typeface="Arial"/>
              <a:buChar char="●"/>
            </a:pPr>
            <a:r>
              <a:rPr lang="fi" sz="1500" dirty="0"/>
              <a:t>Door de concurrentie blijven de reclame-uitgaven van organisaties stijgen, sinds 2017</a:t>
            </a:r>
            <a:endParaRPr sz="1500" dirty="0"/>
          </a:p>
          <a:p>
            <a:pPr marL="457200" lvl="0" indent="-323850" algn="l" rtl="0">
              <a:lnSpc>
                <a:spcPct val="100000"/>
              </a:lnSpc>
              <a:spcBef>
                <a:spcPts val="600"/>
              </a:spcBef>
              <a:spcAft>
                <a:spcPts val="0"/>
              </a:spcAft>
              <a:buClr>
                <a:srgbClr val="F39200"/>
              </a:buClr>
              <a:buSzPts val="1500"/>
              <a:buFont typeface="Arial"/>
              <a:buChar char="●"/>
            </a:pPr>
            <a:r>
              <a:rPr lang="fi" sz="1500" dirty="0"/>
              <a:t>Het aandeel van digitale media stijgt, hoewel traditionele media nog steeds worden gebruikt</a:t>
            </a:r>
            <a:endParaRPr sz="1500" dirty="0"/>
          </a:p>
          <a:p>
            <a:pPr marL="457200" lvl="0" indent="-323850" algn="l" rtl="0">
              <a:lnSpc>
                <a:spcPct val="100000"/>
              </a:lnSpc>
              <a:spcBef>
                <a:spcPts val="600"/>
              </a:spcBef>
              <a:spcAft>
                <a:spcPts val="0"/>
              </a:spcAft>
              <a:buClr>
                <a:srgbClr val="F39200"/>
              </a:buClr>
              <a:buSzPts val="1500"/>
              <a:buFont typeface="Arial"/>
              <a:buChar char="●"/>
            </a:pPr>
            <a:r>
              <a:rPr lang="fi" sz="1500" dirty="0"/>
              <a:t>De grafiek toont een gemiddelde van alle adverteerders</a:t>
            </a:r>
            <a:endParaRPr sz="1500" dirty="0"/>
          </a:p>
          <a:p>
            <a:pPr marL="457200" lvl="0" indent="-323850" algn="l" rtl="0">
              <a:lnSpc>
                <a:spcPct val="100000"/>
              </a:lnSpc>
              <a:spcBef>
                <a:spcPts val="600"/>
              </a:spcBef>
              <a:spcAft>
                <a:spcPts val="0"/>
              </a:spcAft>
              <a:buClr>
                <a:srgbClr val="F39200"/>
              </a:buClr>
              <a:buSzPts val="1500"/>
              <a:buFont typeface="Arial"/>
              <a:buChar char="●"/>
            </a:pPr>
            <a:r>
              <a:rPr lang="fi" sz="1500" dirty="0"/>
              <a:t>Opmerking: grote verschillen tussen verschillende soorten organisaties</a:t>
            </a:r>
            <a:endParaRPr sz="1500" dirty="0"/>
          </a:p>
        </p:txBody>
      </p:sp>
      <p:sp>
        <p:nvSpPr>
          <p:cNvPr id="472" name="Google Shape;472;p41"/>
          <p:cNvSpPr txBox="1"/>
          <p:nvPr/>
        </p:nvSpPr>
        <p:spPr>
          <a:xfrm>
            <a:off x="7301196" y="4044925"/>
            <a:ext cx="1842804" cy="36930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200" b="0" i="0" u="none" strike="noStrike" cap="none">
                <a:solidFill>
                  <a:srgbClr val="161249"/>
                </a:solidFill>
                <a:latin typeface="Arial"/>
                <a:ea typeface="Arial"/>
                <a:cs typeface="Arial"/>
                <a:sym typeface="Arial"/>
              </a:rPr>
              <a:t>Bron: Statista (2022)</a:t>
            </a:r>
            <a:endParaRPr sz="1200" b="0" i="0" u="none" strike="noStrike" cap="none">
              <a:solidFill>
                <a:srgbClr val="161249"/>
              </a:solidFill>
              <a:latin typeface="Arial"/>
              <a:ea typeface="Arial"/>
              <a:cs typeface="Arial"/>
              <a:sym typeface="Arial"/>
            </a:endParaRPr>
          </a:p>
        </p:txBody>
      </p:sp>
      <p:pic>
        <p:nvPicPr>
          <p:cNvPr id="473" name="Google Shape;473;p41"/>
          <p:cNvPicPr preferRelativeResize="0"/>
          <p:nvPr/>
        </p:nvPicPr>
        <p:blipFill rotWithShape="1">
          <a:blip r:embed="rId3">
            <a:alphaModFix/>
          </a:blip>
          <a:srcRect/>
          <a:stretch/>
        </p:blipFill>
        <p:spPr>
          <a:xfrm>
            <a:off x="3493286" y="1316020"/>
            <a:ext cx="5441974" cy="2739667"/>
          </a:xfrm>
          <a:prstGeom prst="rect">
            <a:avLst/>
          </a:prstGeom>
          <a:noFill/>
          <a:ln w="38100" cap="flat" cmpd="sng">
            <a:solidFill>
              <a:srgbClr val="F39200"/>
            </a:solidFill>
            <a:prstDash val="solid"/>
            <a:round/>
            <a:headEnd type="none" w="sm" len="sm"/>
            <a:tailEnd type="none" w="sm" len="sm"/>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477"/>
        <p:cNvGrpSpPr/>
        <p:nvPr/>
      </p:nvGrpSpPr>
      <p:grpSpPr>
        <a:xfrm>
          <a:off x="0" y="0"/>
          <a:ext cx="0" cy="0"/>
          <a:chOff x="0" y="0"/>
          <a:chExt cx="0" cy="0"/>
        </a:xfrm>
      </p:grpSpPr>
      <p:sp>
        <p:nvSpPr>
          <p:cNvPr id="478" name="Google Shape;478;p42"/>
          <p:cNvSpPr txBox="1">
            <a:spLocks noGrp="1"/>
          </p:cNvSpPr>
          <p:nvPr>
            <p:ph type="title"/>
          </p:nvPr>
        </p:nvSpPr>
        <p:spPr>
          <a:xfrm>
            <a:off x="438528" y="326468"/>
            <a:ext cx="8642098" cy="994172"/>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2400"/>
              <a:buFont typeface="Arial"/>
              <a:buNone/>
            </a:pPr>
            <a:r>
              <a:rPr lang="fi" sz="3000"/>
              <a:t>Sommige bedrijven promoten meer dan andere</a:t>
            </a:r>
            <a:endParaRPr sz="3000"/>
          </a:p>
        </p:txBody>
      </p:sp>
      <p:sp>
        <p:nvSpPr>
          <p:cNvPr id="479" name="Google Shape;479;p42"/>
          <p:cNvSpPr txBox="1">
            <a:spLocks noGrp="1"/>
          </p:cNvSpPr>
          <p:nvPr>
            <p:ph type="body" idx="1"/>
          </p:nvPr>
        </p:nvSpPr>
        <p:spPr>
          <a:xfrm>
            <a:off x="244444" y="1171889"/>
            <a:ext cx="3398366" cy="2240756"/>
          </a:xfrm>
          <a:prstGeom prst="rect">
            <a:avLst/>
          </a:prstGeom>
          <a:noFill/>
          <a:ln>
            <a:noFill/>
          </a:ln>
        </p:spPr>
        <p:txBody>
          <a:bodyPr spcFirstLastPara="1" wrap="square" lIns="0" tIns="0" rIns="0" bIns="0" anchor="t" anchorCtr="0">
            <a:noAutofit/>
          </a:bodyPr>
          <a:lstStyle/>
          <a:p>
            <a:pPr marL="285750" lvl="0" indent="-285750" algn="l" rtl="0">
              <a:lnSpc>
                <a:spcPct val="100000"/>
              </a:lnSpc>
              <a:spcBef>
                <a:spcPts val="0"/>
              </a:spcBef>
              <a:spcAft>
                <a:spcPts val="0"/>
              </a:spcAft>
              <a:buClr>
                <a:srgbClr val="F39200"/>
              </a:buClr>
              <a:buSzPts val="1600"/>
              <a:buFont typeface="Arial"/>
              <a:buChar char="●"/>
            </a:pPr>
            <a:r>
              <a:rPr lang="fi" sz="1600" dirty="0"/>
              <a:t>De behoefte aan promotie is essentieel als er veel concurrentie is (zoals bij voedingsmiddelen, consumentenelektronica, enz.)</a:t>
            </a:r>
            <a:endParaRPr sz="1600" dirty="0"/>
          </a:p>
          <a:p>
            <a:pPr marL="285750" lvl="0" indent="-285750" algn="l" rtl="0">
              <a:lnSpc>
                <a:spcPct val="100000"/>
              </a:lnSpc>
              <a:spcBef>
                <a:spcPts val="1200"/>
              </a:spcBef>
              <a:spcAft>
                <a:spcPts val="0"/>
              </a:spcAft>
              <a:buClr>
                <a:srgbClr val="F39200"/>
              </a:buClr>
              <a:buSzPts val="1600"/>
              <a:buFont typeface="Arial"/>
              <a:buChar char="●"/>
            </a:pPr>
            <a:r>
              <a:rPr lang="fi" sz="1600" dirty="0"/>
              <a:t>Grotere bedrijven hebben de neiging om een groter deel van hun totale budget aan marketing te besteden</a:t>
            </a:r>
            <a:endParaRPr sz="1600" dirty="0"/>
          </a:p>
          <a:p>
            <a:pPr marL="285750" lvl="0" indent="-285750" algn="l" rtl="0">
              <a:lnSpc>
                <a:spcPct val="100000"/>
              </a:lnSpc>
              <a:spcBef>
                <a:spcPts val="1200"/>
              </a:spcBef>
              <a:spcAft>
                <a:spcPts val="0"/>
              </a:spcAft>
              <a:buClr>
                <a:srgbClr val="F39200"/>
              </a:buClr>
              <a:buSzPts val="1600"/>
              <a:buFont typeface="Arial"/>
              <a:buChar char="●"/>
            </a:pPr>
            <a:r>
              <a:rPr lang="fi" sz="1600" dirty="0"/>
              <a:t>Over het algemeen geven B2C-bedrijven hogere budgetten uit dan B2B-bedrijven</a:t>
            </a:r>
            <a:endParaRPr dirty="0"/>
          </a:p>
          <a:p>
            <a:pPr marL="285750" lvl="0" indent="-184150" algn="l" rtl="0">
              <a:lnSpc>
                <a:spcPct val="100000"/>
              </a:lnSpc>
              <a:spcBef>
                <a:spcPts val="1200"/>
              </a:spcBef>
              <a:spcAft>
                <a:spcPts val="0"/>
              </a:spcAft>
              <a:buClr>
                <a:srgbClr val="F39200"/>
              </a:buClr>
              <a:buSzPts val="1600"/>
              <a:buFont typeface="Arial"/>
              <a:buNone/>
            </a:pPr>
            <a:endParaRPr sz="1600" dirty="0"/>
          </a:p>
          <a:p>
            <a:pPr marL="285750" lvl="0" indent="-184150" algn="l" rtl="0">
              <a:lnSpc>
                <a:spcPct val="100000"/>
              </a:lnSpc>
              <a:spcBef>
                <a:spcPts val="1200"/>
              </a:spcBef>
              <a:spcAft>
                <a:spcPts val="1200"/>
              </a:spcAft>
              <a:buClr>
                <a:srgbClr val="F39200"/>
              </a:buClr>
              <a:buSzPts val="1600"/>
              <a:buFont typeface="Arial"/>
              <a:buNone/>
            </a:pPr>
            <a:endParaRPr sz="1600" dirty="0"/>
          </a:p>
        </p:txBody>
      </p:sp>
      <p:pic>
        <p:nvPicPr>
          <p:cNvPr id="480" name="Google Shape;480;p42"/>
          <p:cNvPicPr preferRelativeResize="0"/>
          <p:nvPr/>
        </p:nvPicPr>
        <p:blipFill rotWithShape="1">
          <a:blip r:embed="rId3" cstate="screen">
            <a:alphaModFix/>
            <a:extLst>
              <a:ext uri="{28A0092B-C50C-407E-A947-70E740481C1C}">
                <a14:useLocalDpi xmlns:a14="http://schemas.microsoft.com/office/drawing/2010/main"/>
              </a:ext>
            </a:extLst>
          </a:blip>
          <a:srcRect l="-626" t="-2443"/>
          <a:stretch/>
        </p:blipFill>
        <p:spPr>
          <a:xfrm>
            <a:off x="3760485" y="1171889"/>
            <a:ext cx="5139071" cy="2971934"/>
          </a:xfrm>
          <a:prstGeom prst="rect">
            <a:avLst/>
          </a:prstGeom>
          <a:noFill/>
          <a:ln w="38100" cap="flat" cmpd="sng">
            <a:solidFill>
              <a:srgbClr val="F39200"/>
            </a:solidFill>
            <a:prstDash val="solid"/>
            <a:round/>
            <a:headEnd type="none" w="sm" len="sm"/>
            <a:tailEnd type="none" w="sm" len="sm"/>
          </a:ln>
        </p:spPr>
      </p:pic>
      <p:sp>
        <p:nvSpPr>
          <p:cNvPr id="481" name="Google Shape;481;p42"/>
          <p:cNvSpPr txBox="1"/>
          <p:nvPr/>
        </p:nvSpPr>
        <p:spPr>
          <a:xfrm>
            <a:off x="7140938" y="4122856"/>
            <a:ext cx="3777000" cy="36930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200" b="0" i="0" u="none" strike="noStrike" cap="none">
                <a:solidFill>
                  <a:srgbClr val="000000"/>
                </a:solidFill>
                <a:latin typeface="Arial"/>
                <a:ea typeface="Arial"/>
                <a:cs typeface="Arial"/>
                <a:sym typeface="Arial"/>
              </a:rPr>
              <a:t>Bron: </a:t>
            </a:r>
            <a:r>
              <a:rPr lang="fi" sz="1200" b="0" i="0" u="sng" strike="noStrike" cap="none">
                <a:solidFill>
                  <a:schemeClr val="hlink"/>
                </a:solidFill>
                <a:latin typeface="Arial"/>
                <a:ea typeface="Arial"/>
                <a:cs typeface="Arial"/>
                <a:sym typeface="Arial"/>
                <a:hlinkClick r:id="rId4"/>
              </a:rPr>
              <a:t>Merehead, </a:t>
            </a:r>
            <a:r>
              <a:rPr lang="fi" sz="1200" b="0" i="0" u="none" strike="noStrike" cap="none">
                <a:solidFill>
                  <a:srgbClr val="000000"/>
                </a:solidFill>
                <a:latin typeface="Arial"/>
                <a:ea typeface="Arial"/>
                <a:cs typeface="Arial"/>
                <a:sym typeface="Arial"/>
              </a:rPr>
              <a:t>2021</a:t>
            </a:r>
            <a:endParaRPr sz="1200" b="0" i="0" u="none" strike="noStrike" cap="none">
              <a:solidFill>
                <a:srgbClr val="000000"/>
              </a:solidFill>
              <a:latin typeface="Arial"/>
              <a:ea typeface="Arial"/>
              <a:cs typeface="Arial"/>
              <a:sym typeface="Arial"/>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485"/>
        <p:cNvGrpSpPr/>
        <p:nvPr/>
      </p:nvGrpSpPr>
      <p:grpSpPr>
        <a:xfrm>
          <a:off x="0" y="0"/>
          <a:ext cx="0" cy="0"/>
          <a:chOff x="0" y="0"/>
          <a:chExt cx="0" cy="0"/>
        </a:xfrm>
      </p:grpSpPr>
      <p:sp>
        <p:nvSpPr>
          <p:cNvPr id="486" name="Google Shape;486;p43"/>
          <p:cNvSpPr txBox="1">
            <a:spLocks noGrp="1"/>
          </p:cNvSpPr>
          <p:nvPr>
            <p:ph type="body" idx="4294967295"/>
          </p:nvPr>
        </p:nvSpPr>
        <p:spPr>
          <a:xfrm>
            <a:off x="3229769" y="934072"/>
            <a:ext cx="2784475" cy="3115413"/>
          </a:xfrm>
          <a:prstGeom prst="rect">
            <a:avLst/>
          </a:prstGeom>
          <a:noFill/>
          <a:ln w="38100" cap="flat" cmpd="sng">
            <a:solidFill>
              <a:srgbClr val="F39200"/>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F39200"/>
              </a:buClr>
              <a:buSzPts val="605"/>
              <a:buNone/>
            </a:pPr>
            <a:r>
              <a:rPr lang="fi" sz="1600" b="1" dirty="0">
                <a:solidFill>
                  <a:srgbClr val="F39200"/>
                </a:solidFill>
              </a:rPr>
              <a:t>Trend:</a:t>
            </a:r>
            <a:br>
              <a:rPr lang="fi" sz="1400" dirty="0"/>
            </a:br>
            <a:r>
              <a:rPr lang="fi" sz="1400" dirty="0"/>
              <a:t>Het gebruik van zoekmachines transformeert van zoeken op woorden naar zoeken op video en op locatie.  Tegelijkertijd wordt steeds meer AI gebruikt om databases te structureren.</a:t>
            </a:r>
            <a:endParaRPr sz="1400" dirty="0"/>
          </a:p>
          <a:p>
            <a:pPr marL="0" lvl="0" indent="0" algn="l" rtl="0">
              <a:lnSpc>
                <a:spcPct val="100000"/>
              </a:lnSpc>
              <a:spcBef>
                <a:spcPts val="1200"/>
              </a:spcBef>
              <a:spcAft>
                <a:spcPts val="0"/>
              </a:spcAft>
              <a:buClr>
                <a:srgbClr val="F39200"/>
              </a:buClr>
              <a:buSzPts val="605"/>
              <a:buNone/>
            </a:pPr>
            <a:r>
              <a:rPr lang="fi" sz="1600" b="1" dirty="0">
                <a:solidFill>
                  <a:srgbClr val="F39200"/>
                </a:solidFill>
              </a:rPr>
              <a:t>Vragen die opkomen: </a:t>
            </a:r>
            <a:br>
              <a:rPr lang="fi" sz="1400" dirty="0"/>
            </a:br>
            <a:r>
              <a:rPr lang="fi" sz="1400" dirty="0"/>
              <a:t>Welke klantcontactpunten zullen in belang toenemen/afnemen? Welke website-inhoud zal de overhand krijgen?</a:t>
            </a:r>
            <a:endParaRPr sz="1400" dirty="0"/>
          </a:p>
          <a:p>
            <a:pPr marL="0" lvl="0" indent="0" algn="l" rtl="0">
              <a:lnSpc>
                <a:spcPct val="115000"/>
              </a:lnSpc>
              <a:spcBef>
                <a:spcPts val="1200"/>
              </a:spcBef>
              <a:spcAft>
                <a:spcPts val="1200"/>
              </a:spcAft>
              <a:buClr>
                <a:srgbClr val="161249"/>
              </a:buClr>
              <a:buSzPts val="605"/>
              <a:buNone/>
            </a:pPr>
            <a:r>
              <a:rPr lang="fi" sz="1400" dirty="0"/>
              <a:t> </a:t>
            </a:r>
            <a:br>
              <a:rPr lang="fi" sz="1400" dirty="0"/>
            </a:br>
            <a:endParaRPr sz="900" dirty="0"/>
          </a:p>
        </p:txBody>
      </p:sp>
      <p:sp>
        <p:nvSpPr>
          <p:cNvPr id="487" name="Google Shape;487;p43"/>
          <p:cNvSpPr txBox="1">
            <a:spLocks noGrp="1"/>
          </p:cNvSpPr>
          <p:nvPr>
            <p:ph type="title" idx="4294967295"/>
          </p:nvPr>
        </p:nvSpPr>
        <p:spPr>
          <a:xfrm>
            <a:off x="311150" y="132710"/>
            <a:ext cx="8521700" cy="573088"/>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ts val="3556"/>
              <a:buFont typeface="Arial"/>
              <a:buNone/>
            </a:pPr>
            <a:r>
              <a:rPr lang="fi" sz="3200"/>
              <a:t>Trends en toekomstperspectieven</a:t>
            </a:r>
            <a:endParaRPr sz="3200"/>
          </a:p>
        </p:txBody>
      </p:sp>
      <p:sp>
        <p:nvSpPr>
          <p:cNvPr id="488" name="Google Shape;488;p43"/>
          <p:cNvSpPr txBox="1">
            <a:spLocks noGrp="1"/>
          </p:cNvSpPr>
          <p:nvPr>
            <p:ph type="body" idx="4294967295"/>
          </p:nvPr>
        </p:nvSpPr>
        <p:spPr>
          <a:xfrm>
            <a:off x="6182129" y="934072"/>
            <a:ext cx="2682875" cy="3115413"/>
          </a:xfrm>
          <a:prstGeom prst="rect">
            <a:avLst/>
          </a:prstGeom>
          <a:noFill/>
          <a:ln w="38100" cap="flat" cmpd="sng">
            <a:solidFill>
              <a:srgbClr val="F39200"/>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F39200"/>
              </a:buClr>
              <a:buSzPts val="605"/>
              <a:buNone/>
            </a:pPr>
            <a:r>
              <a:rPr lang="fi" sz="1600" b="1" dirty="0">
                <a:solidFill>
                  <a:srgbClr val="F39200"/>
                </a:solidFill>
              </a:rPr>
              <a:t>Trend: </a:t>
            </a:r>
            <a:br>
              <a:rPr lang="fi" sz="1400" dirty="0"/>
            </a:br>
            <a:r>
              <a:rPr lang="fi" sz="1400" dirty="0"/>
              <a:t>Regelgeving neemt toe -&gt; Kookloze toekomst ...? </a:t>
            </a:r>
            <a:endParaRPr sz="2000" dirty="0"/>
          </a:p>
          <a:p>
            <a:pPr marL="0" lvl="0" indent="0" algn="l" rtl="0">
              <a:lnSpc>
                <a:spcPct val="100000"/>
              </a:lnSpc>
              <a:spcBef>
                <a:spcPts val="0"/>
              </a:spcBef>
              <a:spcAft>
                <a:spcPts val="0"/>
              </a:spcAft>
              <a:buClr>
                <a:srgbClr val="161249"/>
              </a:buClr>
              <a:buSzPts val="605"/>
              <a:buNone/>
            </a:pPr>
            <a:r>
              <a:rPr lang="fi" sz="1400" dirty="0"/>
              <a:t>-&gt; Hoe kunnen adverteerders doelgroepen bereiken zonder deze gegevens?</a:t>
            </a:r>
            <a:endParaRPr sz="1400" b="1" dirty="0"/>
          </a:p>
          <a:p>
            <a:pPr marL="0" lvl="0" indent="0" algn="l" rtl="0">
              <a:lnSpc>
                <a:spcPct val="100000"/>
              </a:lnSpc>
              <a:spcBef>
                <a:spcPts val="2400"/>
              </a:spcBef>
              <a:spcAft>
                <a:spcPts val="1200"/>
              </a:spcAft>
              <a:buClr>
                <a:srgbClr val="F39200"/>
              </a:buClr>
              <a:buSzPts val="1608"/>
              <a:buNone/>
            </a:pPr>
            <a:r>
              <a:rPr lang="fi" sz="1600" b="1" dirty="0">
                <a:solidFill>
                  <a:srgbClr val="F39200"/>
                </a:solidFill>
              </a:rPr>
              <a:t>Vragen die rijzen: </a:t>
            </a:r>
            <a:br>
              <a:rPr lang="fi" sz="1400" dirty="0"/>
            </a:br>
            <a:r>
              <a:rPr lang="fi" sz="1400" dirty="0"/>
              <a:t>Alternatieve methoden om de identiteit van potentiële ontvangers van advertenties te bepalen?</a:t>
            </a:r>
            <a:endParaRPr sz="1400" dirty="0"/>
          </a:p>
        </p:txBody>
      </p:sp>
      <p:sp>
        <p:nvSpPr>
          <p:cNvPr id="489" name="Google Shape;489;p43"/>
          <p:cNvSpPr txBox="1">
            <a:spLocks noGrp="1"/>
          </p:cNvSpPr>
          <p:nvPr>
            <p:ph type="body" idx="4294967295"/>
          </p:nvPr>
        </p:nvSpPr>
        <p:spPr>
          <a:xfrm>
            <a:off x="278996" y="934073"/>
            <a:ext cx="2782888" cy="3115412"/>
          </a:xfrm>
          <a:prstGeom prst="rect">
            <a:avLst/>
          </a:prstGeom>
          <a:noFill/>
          <a:ln w="38100" cap="flat" cmpd="sng">
            <a:solidFill>
              <a:srgbClr val="F39200"/>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F39200"/>
              </a:buClr>
              <a:buSzPts val="605"/>
              <a:buNone/>
            </a:pPr>
            <a:r>
              <a:rPr lang="fi" sz="1600" b="1" dirty="0">
                <a:solidFill>
                  <a:srgbClr val="F39200"/>
                </a:solidFill>
              </a:rPr>
              <a:t>Trend: </a:t>
            </a:r>
            <a:br>
              <a:rPr lang="fi" sz="1400" dirty="0"/>
            </a:br>
            <a:r>
              <a:rPr lang="fi" sz="1400" dirty="0"/>
              <a:t>Naarmate digitale marketingvaardigheden 'ieders vaardigheden' worden, neemt het concurrentievoordeel af en doen alle concurrenten hetzelfde.</a:t>
            </a:r>
          </a:p>
          <a:p>
            <a:pPr marL="0" lvl="0" indent="0" algn="l" rtl="0">
              <a:lnSpc>
                <a:spcPct val="100000"/>
              </a:lnSpc>
              <a:spcBef>
                <a:spcPts val="0"/>
              </a:spcBef>
              <a:spcAft>
                <a:spcPts val="0"/>
              </a:spcAft>
              <a:buClr>
                <a:srgbClr val="F39200"/>
              </a:buClr>
              <a:buSzPts val="605"/>
              <a:buNone/>
            </a:pPr>
            <a:r>
              <a:rPr lang="fi" sz="1600" b="1" dirty="0">
                <a:solidFill>
                  <a:srgbClr val="F39200"/>
                </a:solidFill>
              </a:rPr>
              <a:t>Vragen die opkomen: </a:t>
            </a:r>
            <a:br>
              <a:rPr lang="fi" sz="1400" dirty="0"/>
            </a:br>
            <a:r>
              <a:rPr lang="fi" sz="1400" dirty="0"/>
              <a:t>Hoe val je op tussen de concurrentie? Zullen nieuwe advertentieplatforms verbeterde targetingopties bieden? </a:t>
            </a:r>
            <a:endParaRPr sz="1400" dirty="0"/>
          </a:p>
        </p:txBody>
      </p:sp>
      <p:sp>
        <p:nvSpPr>
          <p:cNvPr id="490" name="Google Shape;490;p43"/>
          <p:cNvSpPr txBox="1"/>
          <p:nvPr/>
        </p:nvSpPr>
        <p:spPr>
          <a:xfrm>
            <a:off x="197516" y="3985386"/>
            <a:ext cx="9850170" cy="584745"/>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1" i="0" u="none" strike="noStrike" cap="none" dirty="0">
                <a:solidFill>
                  <a:srgbClr val="F39200"/>
                </a:solidFill>
                <a:latin typeface="Arial"/>
                <a:ea typeface="Arial"/>
                <a:cs typeface="Arial"/>
                <a:sym typeface="Arial"/>
              </a:rPr>
              <a:t>Verder lezen: </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 sz="1200" b="0" i="0" u="sng" strike="noStrike" cap="none" dirty="0">
                <a:solidFill>
                  <a:srgbClr val="161249"/>
                </a:solidFill>
                <a:latin typeface="Arial"/>
                <a:ea typeface="Arial"/>
                <a:cs typeface="Arial"/>
                <a:sym typeface="Arial"/>
                <a:hlinkClick r:id="rId3">
                  <a:extLst>
                    <a:ext uri="{A12FA001-AC4F-418D-AE19-62706E023703}">
                      <ahyp:hlinkClr xmlns:ahyp="http://schemas.microsoft.com/office/drawing/2018/hyperlinkcolor" val="tx"/>
                    </a:ext>
                  </a:extLst>
                </a:hlinkClick>
              </a:rPr>
              <a:t>https://www.theperspective.com/debates/businessandtechnology/the-perspective-on-digital-marketing/  </a:t>
            </a:r>
            <a:endParaRPr sz="1200" b="0" i="0" u="none" strike="noStrike" cap="none" dirty="0">
              <a:solidFill>
                <a:srgbClr val="161249"/>
              </a:solidFill>
              <a:latin typeface="Arial"/>
              <a:ea typeface="Arial"/>
              <a:cs typeface="Arial"/>
              <a:sym typeface="Arial"/>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494"/>
        <p:cNvGrpSpPr/>
        <p:nvPr/>
      </p:nvGrpSpPr>
      <p:grpSpPr>
        <a:xfrm>
          <a:off x="0" y="0"/>
          <a:ext cx="0" cy="0"/>
          <a:chOff x="0" y="0"/>
          <a:chExt cx="0" cy="0"/>
        </a:xfrm>
      </p:grpSpPr>
      <p:sp>
        <p:nvSpPr>
          <p:cNvPr id="495" name="Google Shape;495;p44"/>
          <p:cNvSpPr txBox="1">
            <a:spLocks noGrp="1"/>
          </p:cNvSpPr>
          <p:nvPr>
            <p:ph type="title" idx="4294967295"/>
          </p:nvPr>
        </p:nvSpPr>
        <p:spPr>
          <a:xfrm>
            <a:off x="311150" y="1897566"/>
            <a:ext cx="8521700" cy="841375"/>
          </a:xfrm>
          <a:prstGeom prst="rect">
            <a:avLst/>
          </a:prstGeom>
          <a:noFill/>
          <a:ln>
            <a:noFill/>
          </a:ln>
        </p:spPr>
        <p:txBody>
          <a:bodyPr spcFirstLastPara="1" wrap="square" lIns="91425" tIns="91425" rIns="91425" bIns="91425" anchor="ctr" anchorCtr="0">
            <a:normAutofit/>
          </a:bodyPr>
          <a:lstStyle/>
          <a:p>
            <a:pPr marL="0" lvl="0" indent="0" algn="ctr" rtl="0">
              <a:lnSpc>
                <a:spcPct val="100000"/>
              </a:lnSpc>
              <a:spcBef>
                <a:spcPts val="0"/>
              </a:spcBef>
              <a:spcAft>
                <a:spcPts val="0"/>
              </a:spcAft>
              <a:buClr>
                <a:srgbClr val="161249"/>
              </a:buClr>
              <a:buSzPts val="3600"/>
              <a:buFont typeface="Arial"/>
              <a:buNone/>
            </a:pPr>
            <a:r>
              <a:rPr lang="fi" sz="4000"/>
              <a:t>Belangrijkste formaten van digitale reclame</a:t>
            </a:r>
            <a:endParaRPr sz="400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499"/>
        <p:cNvGrpSpPr/>
        <p:nvPr/>
      </p:nvGrpSpPr>
      <p:grpSpPr>
        <a:xfrm>
          <a:off x="0" y="0"/>
          <a:ext cx="0" cy="0"/>
          <a:chOff x="0" y="0"/>
          <a:chExt cx="0" cy="0"/>
        </a:xfrm>
      </p:grpSpPr>
      <p:grpSp>
        <p:nvGrpSpPr>
          <p:cNvPr id="500" name="Google Shape;500;p45"/>
          <p:cNvGrpSpPr/>
          <p:nvPr/>
        </p:nvGrpSpPr>
        <p:grpSpPr>
          <a:xfrm>
            <a:off x="3158396" y="1722210"/>
            <a:ext cx="2244008" cy="2073194"/>
            <a:chOff x="4130100" y="1444356"/>
            <a:chExt cx="2440200" cy="2440200"/>
          </a:xfrm>
        </p:grpSpPr>
        <p:sp>
          <p:nvSpPr>
            <p:cNvPr id="501" name="Google Shape;501;p45"/>
            <p:cNvSpPr/>
            <p:nvPr/>
          </p:nvSpPr>
          <p:spPr>
            <a:xfrm>
              <a:off x="4130100" y="1444356"/>
              <a:ext cx="2440200" cy="2440200"/>
            </a:xfrm>
            <a:prstGeom prst="ellipse">
              <a:avLst/>
            </a:prstGeom>
            <a:solidFill>
              <a:srgbClr val="F1B300"/>
            </a:solidFill>
            <a:ln>
              <a:noFill/>
            </a:ln>
            <a:effectLst>
              <a:outerShdw blurRad="228600" dist="50800" dir="5400000" algn="tl" rotWithShape="0">
                <a:srgbClr val="000000">
                  <a:alpha val="53333"/>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02" name="Google Shape;502;p45"/>
            <p:cNvSpPr txBox="1"/>
            <p:nvPr/>
          </p:nvSpPr>
          <p:spPr>
            <a:xfrm>
              <a:off x="4527238" y="2082740"/>
              <a:ext cx="1862700" cy="1163400"/>
            </a:xfrm>
            <a:prstGeom prst="rect">
              <a:avLst/>
            </a:prstGeom>
            <a:solidFill>
              <a:srgbClr val="F1B300"/>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600"/>
                <a:buFont typeface="Arial"/>
                <a:buNone/>
              </a:pPr>
              <a:r>
                <a:rPr lang="fi" sz="1600" b="0" i="0" u="none" strike="noStrike" cap="none">
                  <a:solidFill>
                    <a:schemeClr val="lt1"/>
                  </a:solidFill>
                  <a:latin typeface="Arial"/>
                  <a:ea typeface="Arial"/>
                  <a:cs typeface="Arial"/>
                  <a:sym typeface="Arial"/>
                </a:rPr>
                <a:t>WEBSITE</a:t>
              </a:r>
              <a:endParaRPr sz="1600" b="0" i="0" u="none" strike="noStrike" cap="none">
                <a:solidFill>
                  <a:schemeClr val="lt1"/>
                </a:solidFill>
                <a:latin typeface="Arial"/>
                <a:ea typeface="Arial"/>
                <a:cs typeface="Arial"/>
                <a:sym typeface="Arial"/>
              </a:endParaRPr>
            </a:p>
          </p:txBody>
        </p:sp>
      </p:grpSp>
      <p:grpSp>
        <p:nvGrpSpPr>
          <p:cNvPr id="503" name="Google Shape;503;p45"/>
          <p:cNvGrpSpPr/>
          <p:nvPr/>
        </p:nvGrpSpPr>
        <p:grpSpPr>
          <a:xfrm>
            <a:off x="3158403" y="-14368"/>
            <a:ext cx="2177987" cy="1962281"/>
            <a:chOff x="3490737" y="1374053"/>
            <a:chExt cx="1423800" cy="1423800"/>
          </a:xfrm>
        </p:grpSpPr>
        <p:sp>
          <p:nvSpPr>
            <p:cNvPr id="504" name="Google Shape;504;p45"/>
            <p:cNvSpPr/>
            <p:nvPr/>
          </p:nvSpPr>
          <p:spPr>
            <a:xfrm>
              <a:off x="3490737" y="1374053"/>
              <a:ext cx="1423800" cy="1423800"/>
            </a:xfrm>
            <a:prstGeom prst="ellipse">
              <a:avLst/>
            </a:prstGeom>
            <a:solidFill>
              <a:srgbClr val="8E37AA"/>
            </a:solidFill>
            <a:ln>
              <a:noFill/>
            </a:ln>
            <a:effectLst>
              <a:outerShdw blurRad="228600" dist="50800" dir="5400000" algn="tl" rotWithShape="0">
                <a:srgbClr val="000000">
                  <a:alpha val="53333"/>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05" name="Google Shape;505;p45"/>
            <p:cNvSpPr txBox="1"/>
            <p:nvPr/>
          </p:nvSpPr>
          <p:spPr>
            <a:xfrm>
              <a:off x="3725396" y="1586257"/>
              <a:ext cx="967800" cy="944700"/>
            </a:xfrm>
            <a:prstGeom prst="rect">
              <a:avLst/>
            </a:prstGeom>
            <a:solidFill>
              <a:srgbClr val="8E37AA"/>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300"/>
                <a:buFont typeface="Arial"/>
                <a:buNone/>
              </a:pPr>
              <a:r>
                <a:rPr lang="fi" sz="1400" b="0" i="0" u="none" strike="noStrike" cap="none">
                  <a:solidFill>
                    <a:srgbClr val="FFFFFF"/>
                  </a:solidFill>
                  <a:latin typeface="Arial"/>
                  <a:ea typeface="Arial"/>
                  <a:cs typeface="Arial"/>
                  <a:sym typeface="Arial"/>
                </a:rPr>
                <a:t>ZOEKMACHINE ADVERTEREN (SEA)</a:t>
              </a:r>
              <a:endParaRPr sz="1050" b="0" i="0" u="none" strike="noStrike" cap="none">
                <a:solidFill>
                  <a:srgbClr val="FFFFFF"/>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000"/>
                <a:buFont typeface="Arial"/>
                <a:buNone/>
              </a:pPr>
              <a:endParaRPr sz="1400" b="0" i="0" u="none" strike="noStrike" cap="none">
                <a:solidFill>
                  <a:srgbClr val="FFFFFF"/>
                </a:solidFill>
                <a:latin typeface="Arial"/>
                <a:ea typeface="Arial"/>
                <a:cs typeface="Arial"/>
                <a:sym typeface="Arial"/>
              </a:endParaRPr>
            </a:p>
          </p:txBody>
        </p:sp>
      </p:grpSp>
      <p:grpSp>
        <p:nvGrpSpPr>
          <p:cNvPr id="506" name="Google Shape;506;p45"/>
          <p:cNvGrpSpPr/>
          <p:nvPr/>
        </p:nvGrpSpPr>
        <p:grpSpPr>
          <a:xfrm>
            <a:off x="581691" y="987532"/>
            <a:ext cx="7533208" cy="2438548"/>
            <a:chOff x="1728892" y="889650"/>
            <a:chExt cx="7533208" cy="2438548"/>
          </a:xfrm>
        </p:grpSpPr>
        <p:sp>
          <p:nvSpPr>
            <p:cNvPr id="507" name="Google Shape;507;p45"/>
            <p:cNvSpPr/>
            <p:nvPr/>
          </p:nvSpPr>
          <p:spPr>
            <a:xfrm>
              <a:off x="1728892" y="1619698"/>
              <a:ext cx="2917200" cy="1708500"/>
            </a:xfrm>
            <a:prstGeom prst="ellipse">
              <a:avLst/>
            </a:prstGeom>
            <a:solidFill>
              <a:srgbClr val="11AA81"/>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300"/>
                <a:buFont typeface="Arial"/>
                <a:buNone/>
              </a:pPr>
              <a:r>
                <a:rPr lang="fi" sz="1600" b="0" i="0" u="none" strike="noStrike" cap="none">
                  <a:solidFill>
                    <a:schemeClr val="lt1"/>
                  </a:solidFill>
                  <a:latin typeface="Arial"/>
                  <a:ea typeface="Arial"/>
                  <a:cs typeface="Arial"/>
                  <a:sym typeface="Arial"/>
                </a:rPr>
                <a:t>DISPLAY EN PPC-RECLAME</a:t>
              </a:r>
              <a:endParaRPr sz="1600" b="0" i="0" u="none" strike="noStrike" cap="none">
                <a:solidFill>
                  <a:schemeClr val="lt1"/>
                </a:solidFill>
                <a:latin typeface="Arial"/>
                <a:ea typeface="Arial"/>
                <a:cs typeface="Arial"/>
                <a:sym typeface="Arial"/>
              </a:endParaRPr>
            </a:p>
          </p:txBody>
        </p:sp>
        <p:sp>
          <p:nvSpPr>
            <p:cNvPr id="508" name="Google Shape;508;p45"/>
            <p:cNvSpPr/>
            <p:nvPr/>
          </p:nvSpPr>
          <p:spPr>
            <a:xfrm>
              <a:off x="6380600" y="889650"/>
              <a:ext cx="2881500" cy="2073300"/>
            </a:xfrm>
            <a:prstGeom prst="ellipse">
              <a:avLst/>
            </a:prstGeom>
            <a:solidFill>
              <a:srgbClr val="FF9900"/>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300"/>
                <a:buFont typeface="Arial"/>
                <a:buNone/>
              </a:pPr>
              <a:r>
                <a:rPr lang="fi" sz="1600" b="0" i="0" u="none" strike="noStrike" cap="none">
                  <a:solidFill>
                    <a:schemeClr val="lt1"/>
                  </a:solidFill>
                  <a:latin typeface="Arial"/>
                  <a:ea typeface="Arial"/>
                  <a:cs typeface="Arial"/>
                  <a:sym typeface="Arial"/>
                </a:rPr>
                <a:t>ADVERTEREN VIA SOCIALE MEDIA </a:t>
              </a:r>
              <a:endParaRPr sz="1600" b="0" i="0" u="none" strike="noStrike" cap="none">
                <a:solidFill>
                  <a:schemeClr val="lt1"/>
                </a:solidFill>
                <a:latin typeface="Arial"/>
                <a:ea typeface="Arial"/>
                <a:cs typeface="Arial"/>
                <a:sym typeface="Arial"/>
              </a:endParaRPr>
            </a:p>
            <a:p>
              <a:pPr marL="457200" marR="0" lvl="1" indent="-317500" algn="l" rtl="0">
                <a:lnSpc>
                  <a:spcPct val="100000"/>
                </a:lnSpc>
                <a:spcBef>
                  <a:spcPts val="0"/>
                </a:spcBef>
                <a:spcAft>
                  <a:spcPts val="0"/>
                </a:spcAft>
                <a:buClr>
                  <a:schemeClr val="lt1"/>
                </a:buClr>
                <a:buSzPts val="1400"/>
                <a:buFont typeface="Arial"/>
                <a:buChar char="●"/>
              </a:pPr>
              <a:r>
                <a:rPr lang="fi" sz="1400" b="0" i="0" u="none" strike="noStrike" cap="none">
                  <a:solidFill>
                    <a:schemeClr val="lt1"/>
                  </a:solidFill>
                  <a:latin typeface="Arial"/>
                  <a:ea typeface="Arial"/>
                  <a:cs typeface="Arial"/>
                  <a:sym typeface="Arial"/>
                </a:rPr>
                <a:t>Facebook, Instagram (Meta)</a:t>
              </a:r>
              <a:endParaRPr sz="1400" b="0" i="0" u="none" strike="noStrike" cap="none">
                <a:solidFill>
                  <a:schemeClr val="lt1"/>
                </a:solidFill>
                <a:latin typeface="Arial"/>
                <a:ea typeface="Arial"/>
                <a:cs typeface="Arial"/>
                <a:sym typeface="Arial"/>
              </a:endParaRPr>
            </a:p>
            <a:p>
              <a:pPr marL="457200" marR="0" lvl="1" indent="-317500" algn="l" rtl="0">
                <a:lnSpc>
                  <a:spcPct val="100000"/>
                </a:lnSpc>
                <a:spcBef>
                  <a:spcPts val="0"/>
                </a:spcBef>
                <a:spcAft>
                  <a:spcPts val="0"/>
                </a:spcAft>
                <a:buClr>
                  <a:schemeClr val="lt1"/>
                </a:buClr>
                <a:buSzPts val="1400"/>
                <a:buFont typeface="Arial"/>
                <a:buChar char="●"/>
              </a:pPr>
              <a:r>
                <a:rPr lang="fi" sz="1400" b="0" i="0" u="none" strike="noStrike" cap="none">
                  <a:solidFill>
                    <a:schemeClr val="lt1"/>
                  </a:solidFill>
                  <a:latin typeface="Arial"/>
                  <a:ea typeface="Arial"/>
                  <a:cs typeface="Arial"/>
                  <a:sym typeface="Arial"/>
                </a:rPr>
                <a:t>Youtube, LinkedIn, blogs, TikTok enz.</a:t>
              </a:r>
              <a:endParaRPr sz="1400" b="0" i="0" u="none" strike="noStrike" cap="none">
                <a:solidFill>
                  <a:schemeClr val="lt1"/>
                </a:solidFill>
                <a:latin typeface="Arial"/>
                <a:ea typeface="Arial"/>
                <a:cs typeface="Arial"/>
                <a:sym typeface="Arial"/>
              </a:endParaRPr>
            </a:p>
          </p:txBody>
        </p:sp>
      </p:grpSp>
      <p:sp>
        <p:nvSpPr>
          <p:cNvPr id="509" name="Google Shape;509;p45"/>
          <p:cNvSpPr/>
          <p:nvPr/>
        </p:nvSpPr>
        <p:spPr>
          <a:xfrm>
            <a:off x="4126804" y="1722201"/>
            <a:ext cx="241200" cy="414600"/>
          </a:xfrm>
          <a:prstGeom prst="downArrow">
            <a:avLst>
              <a:gd name="adj1" fmla="val 50000"/>
              <a:gd name="adj2" fmla="val 50000"/>
            </a:avLst>
          </a:pr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10" name="Google Shape;510;p45"/>
          <p:cNvSpPr/>
          <p:nvPr/>
        </p:nvSpPr>
        <p:spPr>
          <a:xfrm rot="-4053005" flipH="1">
            <a:off x="3327604" y="2308083"/>
            <a:ext cx="241178" cy="527311"/>
          </a:xfrm>
          <a:prstGeom prst="downArrow">
            <a:avLst>
              <a:gd name="adj1" fmla="val 50000"/>
              <a:gd name="adj2" fmla="val 50000"/>
            </a:avLst>
          </a:pr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11" name="Google Shape;511;p45"/>
          <p:cNvSpPr/>
          <p:nvPr/>
        </p:nvSpPr>
        <p:spPr>
          <a:xfrm rot="4146642">
            <a:off x="5329481" y="2116255"/>
            <a:ext cx="241472" cy="414579"/>
          </a:xfrm>
          <a:prstGeom prst="downArrow">
            <a:avLst>
              <a:gd name="adj1" fmla="val 50000"/>
              <a:gd name="adj2" fmla="val 69846"/>
            </a:avLst>
          </a:pr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12" name="Google Shape;512;p45"/>
          <p:cNvSpPr txBox="1"/>
          <p:nvPr/>
        </p:nvSpPr>
        <p:spPr>
          <a:xfrm>
            <a:off x="-243834" y="766679"/>
            <a:ext cx="29172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13" name="Google Shape;513;p45"/>
          <p:cNvSpPr txBox="1"/>
          <p:nvPr/>
        </p:nvSpPr>
        <p:spPr>
          <a:xfrm>
            <a:off x="1832704" y="3588722"/>
            <a:ext cx="7311296" cy="1477297"/>
          </a:xfrm>
          <a:prstGeom prst="rect">
            <a:avLst/>
          </a:prstGeom>
          <a:noFill/>
          <a:ln>
            <a:noFill/>
          </a:ln>
        </p:spPr>
        <p:txBody>
          <a:bodyPr spcFirstLastPara="1" wrap="square" lIns="91425" tIns="91425" rIns="91425" bIns="91425" anchor="t" anchorCtr="0">
            <a:spAutoFit/>
          </a:bodyPr>
          <a:lstStyle/>
          <a:p>
            <a:pPr marL="457200" marR="0" lvl="0" indent="-317500" algn="l" rtl="0">
              <a:lnSpc>
                <a:spcPct val="100000"/>
              </a:lnSpc>
              <a:spcBef>
                <a:spcPts val="0"/>
              </a:spcBef>
              <a:spcAft>
                <a:spcPts val="0"/>
              </a:spcAft>
              <a:buClr>
                <a:srgbClr val="000000"/>
              </a:buClr>
              <a:buSzPts val="1400"/>
              <a:buFont typeface="Arial"/>
              <a:buChar char="●"/>
            </a:pPr>
            <a:r>
              <a:rPr lang="fi" sz="1400" b="0" i="0" u="none" strike="noStrike" cap="none" dirty="0">
                <a:solidFill>
                  <a:srgbClr val="000000"/>
                </a:solidFill>
                <a:latin typeface="Arial"/>
                <a:ea typeface="Arial"/>
                <a:cs typeface="Arial"/>
                <a:sym typeface="Arial"/>
              </a:rPr>
              <a:t>Via verschillende media en kanalen kan een breed scala aan doelgroepen worden bereikt.</a:t>
            </a:r>
            <a:endParaRPr sz="1400" b="0" i="0" u="none" strike="noStrike" cap="none" dirty="0">
              <a:solidFill>
                <a:srgbClr val="000000"/>
              </a:solidFill>
              <a:latin typeface="Arial"/>
              <a:ea typeface="Arial"/>
              <a:cs typeface="Arial"/>
              <a:sym typeface="Arial"/>
            </a:endParaRPr>
          </a:p>
          <a:p>
            <a:pPr marL="457200" marR="0" lvl="0" indent="-317500" algn="l" rtl="0">
              <a:lnSpc>
                <a:spcPct val="100000"/>
              </a:lnSpc>
              <a:spcBef>
                <a:spcPts val="0"/>
              </a:spcBef>
              <a:spcAft>
                <a:spcPts val="0"/>
              </a:spcAft>
              <a:buClr>
                <a:srgbClr val="000000"/>
              </a:buClr>
              <a:buSzPts val="1400"/>
              <a:buFont typeface="Arial"/>
              <a:buChar char="●"/>
            </a:pPr>
            <a:r>
              <a:rPr lang="fi" sz="1400" b="0" i="0" u="none" strike="noStrike" cap="none" dirty="0">
                <a:solidFill>
                  <a:srgbClr val="000000"/>
                </a:solidFill>
                <a:latin typeface="Arial"/>
                <a:ea typeface="Arial"/>
                <a:cs typeface="Arial"/>
                <a:sym typeface="Arial"/>
              </a:rPr>
              <a:t>Verschillende vormen van reclame maken het mogelijk om verschillende doelen te bereiken.</a:t>
            </a:r>
            <a:endParaRPr sz="1400" b="0" i="0" u="none" strike="noStrike" cap="none" dirty="0">
              <a:solidFill>
                <a:srgbClr val="000000"/>
              </a:solidFill>
              <a:latin typeface="Arial"/>
              <a:ea typeface="Arial"/>
              <a:cs typeface="Arial"/>
              <a:sym typeface="Arial"/>
            </a:endParaRPr>
          </a:p>
          <a:p>
            <a:pPr marL="457200" marR="0" lvl="0" indent="-317500" algn="l" rtl="0">
              <a:lnSpc>
                <a:spcPct val="100000"/>
              </a:lnSpc>
              <a:spcBef>
                <a:spcPts val="0"/>
              </a:spcBef>
              <a:spcAft>
                <a:spcPts val="0"/>
              </a:spcAft>
              <a:buClr>
                <a:srgbClr val="000000"/>
              </a:buClr>
              <a:buSzPts val="1400"/>
              <a:buFont typeface="Arial"/>
              <a:buChar char="●"/>
            </a:pPr>
            <a:r>
              <a:rPr lang="fi" sz="1400" b="0" i="0" u="none" strike="noStrike" cap="none" dirty="0">
                <a:solidFill>
                  <a:srgbClr val="000000"/>
                </a:solidFill>
                <a:latin typeface="Arial"/>
                <a:ea typeface="Arial"/>
                <a:cs typeface="Arial"/>
                <a:sym typeface="Arial"/>
              </a:rPr>
              <a:t>Bij digitale reclame is het primaire doel vaak om bezoekers naar de bedrijfswebsite te leiden.</a:t>
            </a:r>
            <a:endParaRPr sz="1400" b="0" i="0" u="none" strike="noStrike" cap="none" dirty="0">
              <a:solidFill>
                <a:srgbClr val="000000"/>
              </a:solidFill>
              <a:latin typeface="Arial"/>
              <a:ea typeface="Arial"/>
              <a:cs typeface="Arial"/>
              <a:sym typeface="Arial"/>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17"/>
        <p:cNvGrpSpPr/>
        <p:nvPr/>
      </p:nvGrpSpPr>
      <p:grpSpPr>
        <a:xfrm>
          <a:off x="0" y="0"/>
          <a:ext cx="0" cy="0"/>
          <a:chOff x="0" y="0"/>
          <a:chExt cx="0" cy="0"/>
        </a:xfrm>
      </p:grpSpPr>
      <p:sp>
        <p:nvSpPr>
          <p:cNvPr id="518" name="Google Shape;518;p46"/>
          <p:cNvSpPr txBox="1">
            <a:spLocks noGrp="1"/>
          </p:cNvSpPr>
          <p:nvPr>
            <p:ph type="title" idx="4294967295"/>
          </p:nvPr>
        </p:nvSpPr>
        <p:spPr>
          <a:xfrm>
            <a:off x="515382" y="180041"/>
            <a:ext cx="6735763" cy="5730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ts val="3556"/>
              <a:buFont typeface="Arial"/>
              <a:buNone/>
            </a:pPr>
            <a:r>
              <a:rPr lang="fi" sz="3200"/>
              <a:t> Adverteren via zoekmachines </a:t>
            </a:r>
            <a:endParaRPr sz="3200"/>
          </a:p>
        </p:txBody>
      </p:sp>
      <p:sp>
        <p:nvSpPr>
          <p:cNvPr id="519" name="Google Shape;519;p46"/>
          <p:cNvSpPr txBox="1">
            <a:spLocks noGrp="1"/>
          </p:cNvSpPr>
          <p:nvPr>
            <p:ph type="body" idx="4294967295"/>
          </p:nvPr>
        </p:nvSpPr>
        <p:spPr>
          <a:xfrm>
            <a:off x="515382" y="978246"/>
            <a:ext cx="4889537" cy="3606612"/>
          </a:xfrm>
          <a:prstGeom prst="rect">
            <a:avLst/>
          </a:prstGeom>
          <a:noFill/>
          <a:ln>
            <a:noFill/>
          </a:ln>
        </p:spPr>
        <p:txBody>
          <a:bodyPr spcFirstLastPara="1" wrap="square" lIns="91425" tIns="91425" rIns="91425" bIns="91425" anchor="t" anchorCtr="0">
            <a:noAutofit/>
          </a:bodyPr>
          <a:lstStyle/>
          <a:p>
            <a:pPr marL="457200" lvl="0" indent="-323850" algn="l" rtl="0">
              <a:lnSpc>
                <a:spcPct val="100000"/>
              </a:lnSpc>
              <a:spcBef>
                <a:spcPts val="600"/>
              </a:spcBef>
              <a:spcAft>
                <a:spcPts val="0"/>
              </a:spcAft>
              <a:buClr>
                <a:srgbClr val="F39200"/>
              </a:buClr>
              <a:buSzPts val="1600"/>
              <a:buFont typeface="Arial"/>
              <a:buChar char="●"/>
            </a:pPr>
            <a:r>
              <a:rPr lang="fi" sz="1600" dirty="0"/>
              <a:t>Hiermee kan je bedrijf bovenaan de pagina met zoekresultaten worden geplaatst als 'Advertentie' in de resultaten van zoekmachines.</a:t>
            </a:r>
            <a:endParaRPr sz="1600" dirty="0"/>
          </a:p>
          <a:p>
            <a:pPr marL="457200" lvl="0" indent="-323850" algn="l" rtl="0">
              <a:lnSpc>
                <a:spcPct val="100000"/>
              </a:lnSpc>
              <a:spcBef>
                <a:spcPts val="600"/>
              </a:spcBef>
              <a:spcAft>
                <a:spcPts val="0"/>
              </a:spcAft>
              <a:buClr>
                <a:srgbClr val="F39200"/>
              </a:buClr>
              <a:buSzPts val="1600"/>
              <a:buFont typeface="Arial"/>
              <a:buChar char="●"/>
            </a:pPr>
            <a:r>
              <a:rPr lang="fi" sz="1600" dirty="0"/>
              <a:t>Verbindt je advertentie met zoekresultaten die betrekking hebben op de door jou gekozen sleutelwoorden.</a:t>
            </a:r>
            <a:endParaRPr sz="1600" dirty="0"/>
          </a:p>
          <a:p>
            <a:pPr marL="457200" lvl="0" indent="-323850" algn="l" rtl="0">
              <a:lnSpc>
                <a:spcPct val="100000"/>
              </a:lnSpc>
              <a:spcBef>
                <a:spcPts val="600"/>
              </a:spcBef>
              <a:spcAft>
                <a:spcPts val="0"/>
              </a:spcAft>
              <a:buClr>
                <a:srgbClr val="F39200"/>
              </a:buClr>
              <a:buSzPts val="1600"/>
              <a:buFont typeface="Arial"/>
              <a:buChar char="●"/>
            </a:pPr>
            <a:r>
              <a:rPr lang="fi" sz="1600" dirty="0"/>
              <a:t>Voordeel: een nieuwkomer website of product kan positie krijgen op de eerste resultatenpagina (deTop10 resultaten).</a:t>
            </a:r>
            <a:endParaRPr sz="1600" dirty="0"/>
          </a:p>
          <a:p>
            <a:pPr marL="457200" lvl="0" indent="-323850" algn="l" rtl="0">
              <a:lnSpc>
                <a:spcPct val="100000"/>
              </a:lnSpc>
              <a:spcBef>
                <a:spcPts val="600"/>
              </a:spcBef>
              <a:spcAft>
                <a:spcPts val="0"/>
              </a:spcAft>
              <a:buClr>
                <a:srgbClr val="F39200"/>
              </a:buClr>
              <a:buSzPts val="1600"/>
              <a:buFont typeface="Arial"/>
              <a:buChar char="●"/>
            </a:pPr>
            <a:r>
              <a:rPr lang="fi" sz="1600" dirty="0"/>
              <a:t>Beschikbaar met een laag budget.</a:t>
            </a:r>
            <a:endParaRPr sz="1600" dirty="0"/>
          </a:p>
          <a:p>
            <a:pPr marL="457200" lvl="0" indent="-323850" algn="l" rtl="0">
              <a:lnSpc>
                <a:spcPct val="100000"/>
              </a:lnSpc>
              <a:spcBef>
                <a:spcPts val="600"/>
              </a:spcBef>
              <a:spcAft>
                <a:spcPts val="0"/>
              </a:spcAft>
              <a:buClr>
                <a:srgbClr val="F39200"/>
              </a:buClr>
              <a:buSzPts val="1600"/>
              <a:buFont typeface="Arial"/>
              <a:buChar char="●"/>
            </a:pPr>
            <a:r>
              <a:rPr lang="fi" sz="1600" dirty="0"/>
              <a:t>Gemakkelijk hanteerbaar.</a:t>
            </a:r>
            <a:endParaRPr sz="1600" dirty="0"/>
          </a:p>
        </p:txBody>
      </p:sp>
      <p:pic>
        <p:nvPicPr>
          <p:cNvPr id="520" name="Google Shape;520;p46"/>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5514971" y="1192866"/>
            <a:ext cx="3298260" cy="2384031"/>
          </a:xfrm>
          <a:prstGeom prst="rect">
            <a:avLst/>
          </a:prstGeom>
          <a:noFill/>
          <a:ln w="38100" cap="flat" cmpd="sng">
            <a:solidFill>
              <a:srgbClr val="F39200"/>
            </a:solidFill>
            <a:prstDash val="solid"/>
            <a:round/>
            <a:headEnd type="none" w="sm" len="sm"/>
            <a:tailEnd type="none" w="sm" len="sm"/>
          </a:ln>
        </p:spPr>
      </p:pic>
      <p:sp>
        <p:nvSpPr>
          <p:cNvPr id="521" name="Google Shape;521;p46"/>
          <p:cNvSpPr txBox="1"/>
          <p:nvPr/>
        </p:nvSpPr>
        <p:spPr>
          <a:xfrm>
            <a:off x="5514971" y="3589599"/>
            <a:ext cx="2758800" cy="430857"/>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600" b="0" i="0" u="none" strike="noStrike" cap="none">
                <a:solidFill>
                  <a:srgbClr val="161249"/>
                </a:solidFill>
                <a:latin typeface="Arial"/>
                <a:ea typeface="Arial"/>
                <a:cs typeface="Arial"/>
                <a:sym typeface="Arial"/>
              </a:rPr>
              <a:t>zoekmachine-advertenties</a:t>
            </a:r>
            <a:endParaRPr sz="1600" b="0" i="0" u="none" strike="noStrike" cap="none">
              <a:solidFill>
                <a:srgbClr val="161249"/>
              </a:solidFill>
              <a:latin typeface="Arial"/>
              <a:ea typeface="Arial"/>
              <a:cs typeface="Arial"/>
              <a:sym typeface="Arial"/>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525"/>
        <p:cNvGrpSpPr/>
        <p:nvPr/>
      </p:nvGrpSpPr>
      <p:grpSpPr>
        <a:xfrm>
          <a:off x="0" y="0"/>
          <a:ext cx="0" cy="0"/>
          <a:chOff x="0" y="0"/>
          <a:chExt cx="0" cy="0"/>
        </a:xfrm>
      </p:grpSpPr>
      <p:sp>
        <p:nvSpPr>
          <p:cNvPr id="526" name="Google Shape;526;p47"/>
          <p:cNvSpPr txBox="1">
            <a:spLocks noGrp="1"/>
          </p:cNvSpPr>
          <p:nvPr>
            <p:ph type="title" idx="4294967295"/>
          </p:nvPr>
        </p:nvSpPr>
        <p:spPr>
          <a:xfrm>
            <a:off x="742384" y="166168"/>
            <a:ext cx="6373031" cy="712788"/>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Clr>
                <a:srgbClr val="161249"/>
              </a:buClr>
              <a:buSzPts val="3667"/>
              <a:buFont typeface="Arial"/>
              <a:buNone/>
            </a:pPr>
            <a:r>
              <a:rPr lang="fi"/>
              <a:t>Weergave en PPC-reclame</a:t>
            </a:r>
            <a:endParaRPr/>
          </a:p>
        </p:txBody>
      </p:sp>
      <p:sp>
        <p:nvSpPr>
          <p:cNvPr id="527" name="Google Shape;527;p47"/>
          <p:cNvSpPr txBox="1">
            <a:spLocks noGrp="1"/>
          </p:cNvSpPr>
          <p:nvPr>
            <p:ph type="body" idx="4294967295"/>
          </p:nvPr>
        </p:nvSpPr>
        <p:spPr>
          <a:xfrm>
            <a:off x="561315" y="937803"/>
            <a:ext cx="6934954" cy="2239963"/>
          </a:xfrm>
          <a:prstGeom prst="rect">
            <a:avLst/>
          </a:prstGeom>
          <a:noFill/>
          <a:ln>
            <a:noFill/>
          </a:ln>
        </p:spPr>
        <p:txBody>
          <a:bodyPr spcFirstLastPara="1" wrap="square" lIns="91425" tIns="91425" rIns="91425" bIns="91425" anchor="t" anchorCtr="0">
            <a:noAutofit/>
          </a:bodyPr>
          <a:lstStyle/>
          <a:p>
            <a:pPr marL="457200" lvl="0" indent="-323850" algn="l" rtl="0">
              <a:lnSpc>
                <a:spcPct val="100000"/>
              </a:lnSpc>
              <a:spcBef>
                <a:spcPts val="600"/>
              </a:spcBef>
              <a:spcAft>
                <a:spcPts val="0"/>
              </a:spcAft>
              <a:buClr>
                <a:srgbClr val="F39200"/>
              </a:buClr>
              <a:buSzPts val="1800"/>
              <a:buChar char="●"/>
            </a:pPr>
            <a:r>
              <a:rPr lang="fi" sz="1600"/>
              <a:t>Ze dekken verschillende advertentievormen, waardoor uw bedrijf zichtbaarheid kan krijgen in een breed scala aan digitale media  </a:t>
            </a:r>
            <a:endParaRPr sz="2000"/>
          </a:p>
          <a:p>
            <a:pPr marL="457200" lvl="0" indent="-323850" algn="l" rtl="0">
              <a:lnSpc>
                <a:spcPct val="100000"/>
              </a:lnSpc>
              <a:spcBef>
                <a:spcPts val="600"/>
              </a:spcBef>
              <a:spcAft>
                <a:spcPts val="0"/>
              </a:spcAft>
              <a:buClr>
                <a:srgbClr val="F39200"/>
              </a:buClr>
              <a:buSzPts val="1800"/>
              <a:buChar char="●"/>
            </a:pPr>
            <a:r>
              <a:rPr lang="fi" sz="1600"/>
              <a:t>Display-advertenties (banners), video-advertenties, app-advertenties, shopping-advertenties, enz.</a:t>
            </a:r>
            <a:endParaRPr sz="1600"/>
          </a:p>
          <a:p>
            <a:pPr marL="457200" lvl="0" indent="-323850" algn="l" rtl="0">
              <a:lnSpc>
                <a:spcPct val="100000"/>
              </a:lnSpc>
              <a:spcBef>
                <a:spcPts val="600"/>
              </a:spcBef>
              <a:spcAft>
                <a:spcPts val="0"/>
              </a:spcAft>
              <a:buClr>
                <a:srgbClr val="F39200"/>
              </a:buClr>
              <a:buSzPts val="1800"/>
              <a:buChar char="●"/>
            </a:pPr>
            <a:r>
              <a:rPr lang="fi" sz="1600"/>
              <a:t>Kan specifieke doelgroepen bereiken door te targeten</a:t>
            </a:r>
            <a:endParaRPr sz="1600"/>
          </a:p>
          <a:p>
            <a:pPr marL="457200" lvl="0" indent="-323850" algn="l" rtl="0">
              <a:lnSpc>
                <a:spcPct val="100000"/>
              </a:lnSpc>
              <a:spcBef>
                <a:spcPts val="600"/>
              </a:spcBef>
              <a:spcAft>
                <a:spcPts val="0"/>
              </a:spcAft>
              <a:buClr>
                <a:srgbClr val="F39200"/>
              </a:buClr>
              <a:buSzPts val="1800"/>
              <a:buChar char="●"/>
            </a:pPr>
            <a:r>
              <a:rPr lang="fi" sz="1600"/>
              <a:t>Een potentieel middel om de naamsbekendheid te vergroten, door potentiële klanten te bereiken die je merk nog niet kennen.</a:t>
            </a:r>
            <a:endParaRPr sz="1600"/>
          </a:p>
          <a:p>
            <a:pPr marL="457200" lvl="0" indent="-323850" algn="l" rtl="0">
              <a:lnSpc>
                <a:spcPct val="100000"/>
              </a:lnSpc>
              <a:spcBef>
                <a:spcPts val="600"/>
              </a:spcBef>
              <a:spcAft>
                <a:spcPts val="0"/>
              </a:spcAft>
              <a:buClr>
                <a:srgbClr val="F39200"/>
              </a:buClr>
              <a:buSzPts val="1800"/>
              <a:buChar char="●"/>
            </a:pPr>
            <a:r>
              <a:rPr lang="fi" sz="1600"/>
              <a:t>Beschikbaar met een laag budget.</a:t>
            </a:r>
            <a:endParaRPr sz="1600"/>
          </a:p>
          <a:p>
            <a:pPr marL="457200" lvl="0" indent="-323850" algn="l" rtl="0">
              <a:lnSpc>
                <a:spcPct val="100000"/>
              </a:lnSpc>
              <a:spcBef>
                <a:spcPts val="600"/>
              </a:spcBef>
              <a:spcAft>
                <a:spcPts val="0"/>
              </a:spcAft>
              <a:buClr>
                <a:srgbClr val="F39200"/>
              </a:buClr>
              <a:buSzPts val="1800"/>
              <a:buChar char="●"/>
            </a:pPr>
            <a:r>
              <a:rPr lang="fi" sz="1600"/>
              <a:t>Gemakkelijk hanteerbaar. </a:t>
            </a:r>
            <a:endParaRPr sz="1600"/>
          </a:p>
          <a:p>
            <a:pPr marL="457200" lvl="0" indent="-228600" algn="l" rtl="0">
              <a:lnSpc>
                <a:spcPct val="100000"/>
              </a:lnSpc>
              <a:spcBef>
                <a:spcPts val="0"/>
              </a:spcBef>
              <a:spcAft>
                <a:spcPts val="0"/>
              </a:spcAft>
              <a:buClr>
                <a:srgbClr val="161249"/>
              </a:buClr>
              <a:buSzPts val="1500"/>
              <a:buNone/>
            </a:pPr>
            <a:endParaRPr sz="1800"/>
          </a:p>
        </p:txBody>
      </p:sp>
      <p:pic>
        <p:nvPicPr>
          <p:cNvPr id="528" name="Google Shape;528;p47"/>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6106047" y="3177766"/>
            <a:ext cx="2947418" cy="1665838"/>
          </a:xfrm>
          <a:prstGeom prst="rect">
            <a:avLst/>
          </a:prstGeom>
          <a:noFill/>
          <a:ln>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32"/>
        <p:cNvGrpSpPr/>
        <p:nvPr/>
      </p:nvGrpSpPr>
      <p:grpSpPr>
        <a:xfrm>
          <a:off x="0" y="0"/>
          <a:ext cx="0" cy="0"/>
          <a:chOff x="0" y="0"/>
          <a:chExt cx="0" cy="0"/>
        </a:xfrm>
      </p:grpSpPr>
      <p:sp>
        <p:nvSpPr>
          <p:cNvPr id="533" name="Google Shape;533;p48"/>
          <p:cNvSpPr txBox="1">
            <a:spLocks noGrp="1"/>
          </p:cNvSpPr>
          <p:nvPr>
            <p:ph type="title" idx="4294967295"/>
          </p:nvPr>
        </p:nvSpPr>
        <p:spPr>
          <a:xfrm>
            <a:off x="389298" y="254377"/>
            <a:ext cx="6011501" cy="573088"/>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ts val="3556"/>
              <a:buFont typeface="Arial"/>
              <a:buNone/>
            </a:pPr>
            <a:r>
              <a:rPr lang="fi" sz="3200" dirty="0"/>
              <a:t>Adverteren via sociale media </a:t>
            </a:r>
            <a:endParaRPr sz="3200" dirty="0"/>
          </a:p>
        </p:txBody>
      </p:sp>
      <p:sp>
        <p:nvSpPr>
          <p:cNvPr id="534" name="Google Shape;534;p48"/>
          <p:cNvSpPr txBox="1">
            <a:spLocks noGrp="1"/>
          </p:cNvSpPr>
          <p:nvPr>
            <p:ph type="body" idx="4294967295"/>
          </p:nvPr>
        </p:nvSpPr>
        <p:spPr>
          <a:xfrm>
            <a:off x="389299" y="995881"/>
            <a:ext cx="6096000" cy="3487219"/>
          </a:xfrm>
          <a:prstGeom prst="rect">
            <a:avLst/>
          </a:prstGeom>
          <a:noFill/>
          <a:ln>
            <a:noFill/>
          </a:ln>
        </p:spPr>
        <p:txBody>
          <a:bodyPr spcFirstLastPara="1" wrap="square" lIns="91425" tIns="91425" rIns="91425" bIns="91425" anchor="t" anchorCtr="0">
            <a:normAutofit/>
          </a:bodyPr>
          <a:lstStyle/>
          <a:p>
            <a:pPr marL="457200" lvl="0" indent="-323850" algn="l" rtl="0">
              <a:lnSpc>
                <a:spcPct val="100000"/>
              </a:lnSpc>
              <a:spcBef>
                <a:spcPts val="600"/>
              </a:spcBef>
              <a:spcAft>
                <a:spcPts val="0"/>
              </a:spcAft>
              <a:buClr>
                <a:srgbClr val="F39200"/>
              </a:buClr>
              <a:buSzPts val="1441"/>
              <a:buFont typeface="Arial"/>
              <a:buChar char="●"/>
            </a:pPr>
            <a:r>
              <a:rPr lang="fi" sz="1600" dirty="0"/>
              <a:t>Kan worden uitgevoerd op alle sociale mediaplatforms*.</a:t>
            </a:r>
            <a:endParaRPr sz="1600" dirty="0"/>
          </a:p>
          <a:p>
            <a:pPr marL="457200" lvl="0" indent="-323850" algn="l" rtl="0">
              <a:lnSpc>
                <a:spcPct val="100000"/>
              </a:lnSpc>
              <a:spcBef>
                <a:spcPts val="600"/>
              </a:spcBef>
              <a:spcAft>
                <a:spcPts val="0"/>
              </a:spcAft>
              <a:buClr>
                <a:srgbClr val="F39200"/>
              </a:buClr>
              <a:buSzPts val="1441"/>
              <a:buFont typeface="Arial"/>
              <a:buChar char="●"/>
            </a:pPr>
            <a:r>
              <a:rPr lang="fi" sz="1600" dirty="0"/>
              <a:t>Hiermee kun je in contact komen met een tot nu toe onbekend publiek</a:t>
            </a:r>
            <a:endParaRPr sz="1600" dirty="0"/>
          </a:p>
          <a:p>
            <a:pPr marL="457200" lvl="0" indent="-323850" algn="l" rtl="0">
              <a:lnSpc>
                <a:spcPct val="100000"/>
              </a:lnSpc>
              <a:spcBef>
                <a:spcPts val="600"/>
              </a:spcBef>
              <a:spcAft>
                <a:spcPts val="0"/>
              </a:spcAft>
              <a:buClr>
                <a:srgbClr val="F39200"/>
              </a:buClr>
              <a:buSzPts val="1441"/>
              <a:buFont typeface="Arial"/>
              <a:buChar char="●"/>
            </a:pPr>
            <a:r>
              <a:rPr lang="fi" sz="1600" dirty="0"/>
              <a:t>Maakt het mogelijk om zorgvuldig geselecteerde doelgroepen te bereiken op basis van hun persoonlijke profielen, gedrag en interesses</a:t>
            </a:r>
            <a:endParaRPr sz="1600" dirty="0"/>
          </a:p>
          <a:p>
            <a:pPr marL="457200" lvl="0" indent="-323850" algn="l" rtl="0">
              <a:lnSpc>
                <a:spcPct val="100000"/>
              </a:lnSpc>
              <a:spcBef>
                <a:spcPts val="600"/>
              </a:spcBef>
              <a:spcAft>
                <a:spcPts val="0"/>
              </a:spcAft>
              <a:buClr>
                <a:srgbClr val="F39200"/>
              </a:buClr>
              <a:buSzPts val="1441"/>
              <a:buFont typeface="Arial"/>
              <a:buChar char="●"/>
            </a:pPr>
            <a:r>
              <a:rPr lang="fi" sz="1600" dirty="0"/>
              <a:t>Beschikbaar met lage budgetten.</a:t>
            </a:r>
            <a:endParaRPr sz="1600" dirty="0"/>
          </a:p>
          <a:p>
            <a:pPr marL="457200" lvl="0" indent="-323850" algn="l" rtl="0">
              <a:lnSpc>
                <a:spcPct val="100000"/>
              </a:lnSpc>
              <a:spcBef>
                <a:spcPts val="600"/>
              </a:spcBef>
              <a:spcAft>
                <a:spcPts val="0"/>
              </a:spcAft>
              <a:buClr>
                <a:srgbClr val="F39200"/>
              </a:buClr>
              <a:buSzPts val="1441"/>
              <a:buFont typeface="Arial"/>
              <a:buChar char="●"/>
            </a:pPr>
            <a:r>
              <a:rPr lang="fi" sz="1600" dirty="0"/>
              <a:t>Gemakkelijk hanteerbaar.</a:t>
            </a:r>
            <a:endParaRPr sz="1800" dirty="0"/>
          </a:p>
          <a:p>
            <a:pPr marL="457200" lvl="0" indent="-323850" algn="l" rtl="0">
              <a:lnSpc>
                <a:spcPct val="100000"/>
              </a:lnSpc>
              <a:spcBef>
                <a:spcPts val="600"/>
              </a:spcBef>
              <a:spcAft>
                <a:spcPts val="0"/>
              </a:spcAft>
              <a:buClr>
                <a:srgbClr val="F39200"/>
              </a:buClr>
              <a:buSzPts val="1351"/>
              <a:buFont typeface="Arial"/>
              <a:buChar char="●"/>
            </a:pPr>
            <a:r>
              <a:rPr lang="fi" sz="1500" dirty="0"/>
              <a:t>*in deze module richten we ons op Meta-platforms (Facebook, Instagram); toch lijkt de reclamepraktijk erg op die van alle sociale mediaplatforms.</a:t>
            </a:r>
            <a:endParaRPr sz="1500" dirty="0"/>
          </a:p>
        </p:txBody>
      </p:sp>
      <p:pic>
        <p:nvPicPr>
          <p:cNvPr id="535" name="Google Shape;535;p48"/>
          <p:cNvPicPr preferRelativeResize="0"/>
          <p:nvPr/>
        </p:nvPicPr>
        <p:blipFill rotWithShape="1">
          <a:blip r:embed="rId3">
            <a:alphaModFix/>
          </a:blip>
          <a:srcRect/>
          <a:stretch/>
        </p:blipFill>
        <p:spPr>
          <a:xfrm>
            <a:off x="6698001" y="1178885"/>
            <a:ext cx="2056700" cy="1151750"/>
          </a:xfrm>
          <a:prstGeom prst="rect">
            <a:avLst/>
          </a:prstGeom>
          <a:noFill/>
          <a:ln>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539"/>
        <p:cNvGrpSpPr/>
        <p:nvPr/>
      </p:nvGrpSpPr>
      <p:grpSpPr>
        <a:xfrm>
          <a:off x="0" y="0"/>
          <a:ext cx="0" cy="0"/>
          <a:chOff x="0" y="0"/>
          <a:chExt cx="0" cy="0"/>
        </a:xfrm>
      </p:grpSpPr>
      <p:sp>
        <p:nvSpPr>
          <p:cNvPr id="540" name="Google Shape;540;p50"/>
          <p:cNvSpPr txBox="1">
            <a:spLocks noGrp="1"/>
          </p:cNvSpPr>
          <p:nvPr>
            <p:ph type="body" idx="4294967295"/>
          </p:nvPr>
        </p:nvSpPr>
        <p:spPr>
          <a:xfrm>
            <a:off x="695657" y="528615"/>
            <a:ext cx="8167687" cy="3052418"/>
          </a:xfrm>
          <a:prstGeom prst="rect">
            <a:avLst/>
          </a:prstGeom>
          <a:noFill/>
          <a:ln>
            <a:noFill/>
          </a:ln>
        </p:spPr>
        <p:txBody>
          <a:bodyPr spcFirstLastPara="1" wrap="square" lIns="91425" tIns="91425" rIns="91425" bIns="91425" anchor="ctr" anchorCtr="0">
            <a:normAutofit/>
          </a:bodyPr>
          <a:lstStyle/>
          <a:p>
            <a:pPr marL="0" lvl="0" indent="0" algn="l" rtl="0">
              <a:lnSpc>
                <a:spcPct val="100000"/>
              </a:lnSpc>
              <a:spcBef>
                <a:spcPts val="0"/>
              </a:spcBef>
              <a:spcAft>
                <a:spcPts val="0"/>
              </a:spcAft>
              <a:buClr>
                <a:srgbClr val="161249"/>
              </a:buClr>
              <a:buSzPts val="1800"/>
              <a:buNone/>
            </a:pPr>
            <a:r>
              <a:rPr lang="fi" sz="2000"/>
              <a:t>In deze submodule werden de grondslagen voor reclame en digitale reclameplatforms geïntroduceerd.</a:t>
            </a:r>
            <a:br>
              <a:rPr lang="fi" sz="2000"/>
            </a:br>
            <a:endParaRPr sz="2000"/>
          </a:p>
          <a:p>
            <a:pPr marL="0" lvl="0" indent="0" algn="l" rtl="0">
              <a:lnSpc>
                <a:spcPct val="100000"/>
              </a:lnSpc>
              <a:spcBef>
                <a:spcPts val="0"/>
              </a:spcBef>
              <a:spcAft>
                <a:spcPts val="0"/>
              </a:spcAft>
              <a:buClr>
                <a:srgbClr val="161249"/>
              </a:buClr>
              <a:buSzPts val="1800"/>
              <a:buNone/>
            </a:pPr>
            <a:endParaRPr sz="2000"/>
          </a:p>
          <a:p>
            <a:pPr marL="0" lvl="0" indent="0" algn="l" rtl="0">
              <a:lnSpc>
                <a:spcPct val="100000"/>
              </a:lnSpc>
              <a:spcBef>
                <a:spcPts val="0"/>
              </a:spcBef>
              <a:spcAft>
                <a:spcPts val="0"/>
              </a:spcAft>
              <a:buClr>
                <a:srgbClr val="161249"/>
              </a:buClr>
              <a:buSzPts val="1800"/>
              <a:buNone/>
            </a:pPr>
            <a:r>
              <a:rPr lang="fi" sz="2000"/>
              <a:t> </a:t>
            </a:r>
            <a:endParaRPr/>
          </a:p>
          <a:p>
            <a:pPr marL="0" lvl="0" indent="0" algn="l" rtl="0">
              <a:lnSpc>
                <a:spcPct val="100000"/>
              </a:lnSpc>
              <a:spcBef>
                <a:spcPts val="0"/>
              </a:spcBef>
              <a:spcAft>
                <a:spcPts val="0"/>
              </a:spcAft>
              <a:buClr>
                <a:srgbClr val="161249"/>
              </a:buClr>
              <a:buSzPts val="1800"/>
              <a:buNone/>
            </a:pPr>
            <a:endParaRPr sz="2000"/>
          </a:p>
          <a:p>
            <a:pPr marL="0" lvl="0" indent="0" algn="l" rtl="0">
              <a:lnSpc>
                <a:spcPct val="100000"/>
              </a:lnSpc>
              <a:spcBef>
                <a:spcPts val="0"/>
              </a:spcBef>
              <a:spcAft>
                <a:spcPts val="0"/>
              </a:spcAft>
              <a:buClr>
                <a:srgbClr val="161249"/>
              </a:buClr>
              <a:buSzPts val="1800"/>
              <a:buNone/>
            </a:pPr>
            <a:r>
              <a:rPr lang="fi" sz="2000"/>
              <a:t>In de volgende twee modules maak je kennis met de voorbereidingen die de meeste campagnes nodig hebben en hoe je advertenties maakt op Google en Meta-platforms en nieuwsbrieven.</a:t>
            </a:r>
            <a:endParaRPr sz="2000"/>
          </a:p>
        </p:txBody>
      </p:sp>
      <p:sp>
        <p:nvSpPr>
          <p:cNvPr id="541" name="Google Shape;541;p50"/>
          <p:cNvSpPr txBox="1"/>
          <p:nvPr/>
        </p:nvSpPr>
        <p:spPr>
          <a:xfrm>
            <a:off x="786191" y="1456002"/>
            <a:ext cx="1715707" cy="738633"/>
          </a:xfrm>
          <a:prstGeom prst="rect">
            <a:avLst/>
          </a:prstGeom>
          <a:blipFill rotWithShape="1">
            <a:blip r:embed="rId3" cstate="screen">
              <a:alphaModFix/>
              <a:extLst>
                <a:ext uri="{28A0092B-C50C-407E-A947-70E740481C1C}">
                  <a14:useLocalDpi xmlns:a14="http://schemas.microsoft.com/office/drawing/2010/main"/>
                </a:ext>
              </a:extLst>
            </a:blip>
            <a:stretch>
              <a:fillRect/>
            </a:stretch>
          </a:blip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fi" sz="1800" b="1" i="0" u="none" strike="noStrike" cap="none">
                <a:solidFill>
                  <a:schemeClr val="lt1"/>
                </a:solidFill>
                <a:latin typeface="Arial"/>
                <a:ea typeface="Arial"/>
                <a:cs typeface="Arial"/>
                <a:sym typeface="Arial"/>
              </a:rPr>
              <a:t>1.Basis voor</a:t>
            </a:r>
            <a:endParaRPr sz="1800" b="1" i="0" u="none" strike="noStrike" cap="none">
              <a:solidFill>
                <a:schemeClr val="lt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r>
              <a:rPr lang="fi" sz="1800" b="1" i="0" u="none" strike="noStrike" cap="none">
                <a:solidFill>
                  <a:schemeClr val="lt1"/>
                </a:solidFill>
                <a:latin typeface="Arial"/>
                <a:ea typeface="Arial"/>
                <a:cs typeface="Arial"/>
                <a:sym typeface="Arial"/>
              </a:rPr>
              <a:t> reclame</a:t>
            </a:r>
            <a:endParaRPr sz="1800" b="1" i="0" u="none" strike="noStrike" cap="none">
              <a:solidFill>
                <a:schemeClr val="lt1"/>
              </a:solidFill>
              <a:latin typeface="Arial"/>
              <a:ea typeface="Arial"/>
              <a:cs typeface="Arial"/>
              <a:sym typeface="Arial"/>
            </a:endParaRPr>
          </a:p>
        </p:txBody>
      </p:sp>
      <p:sp>
        <p:nvSpPr>
          <p:cNvPr id="542" name="Google Shape;542;p50"/>
          <p:cNvSpPr/>
          <p:nvPr/>
        </p:nvSpPr>
        <p:spPr>
          <a:xfrm>
            <a:off x="786191" y="3581033"/>
            <a:ext cx="2109457" cy="769410"/>
          </a:xfrm>
          <a:prstGeom prst="rect">
            <a:avLst/>
          </a:prstGeom>
          <a:blipFill rotWithShape="1">
            <a:blip r:embed="rId4" cstate="screen">
              <a:alphaModFix/>
              <a:extLst>
                <a:ext uri="{28A0092B-C50C-407E-A947-70E740481C1C}">
                  <a14:useLocalDpi xmlns:a14="http://schemas.microsoft.com/office/drawing/2010/main"/>
                </a:ext>
              </a:extLst>
            </a:blip>
            <a:stretch>
              <a:fillRect/>
            </a:stretch>
          </a:blipFill>
          <a:ln>
            <a:noFill/>
          </a:ln>
        </p:spPr>
        <p:txBody>
          <a:bodyPr spcFirstLastPara="1" wrap="square" lIns="91425" tIns="45700" rIns="91425" bIns="45700" anchor="ctr" anchorCtr="1">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43" name="Google Shape;543;p50"/>
          <p:cNvSpPr txBox="1"/>
          <p:nvPr/>
        </p:nvSpPr>
        <p:spPr>
          <a:xfrm>
            <a:off x="916332" y="3711568"/>
            <a:ext cx="1849171" cy="523220"/>
          </a:xfrm>
          <a:prstGeom prst="rect">
            <a:avLst/>
          </a:prstGeom>
          <a:solidFill>
            <a:schemeClr val="lt1"/>
          </a:solidFill>
          <a:ln>
            <a:noFill/>
          </a:ln>
        </p:spPr>
        <p:txBody>
          <a:bodyPr spcFirstLastPara="1" wrap="square" lIns="91425" tIns="45700" rIns="91425" bIns="45700" anchor="ctr" anchorCtr="1">
            <a:spAutoFit/>
          </a:bodyPr>
          <a:lstStyle/>
          <a:p>
            <a:pPr marL="0" marR="0" lvl="0" indent="0" algn="l" rtl="0">
              <a:lnSpc>
                <a:spcPct val="100000"/>
              </a:lnSpc>
              <a:spcBef>
                <a:spcPts val="0"/>
              </a:spcBef>
              <a:spcAft>
                <a:spcPts val="0"/>
              </a:spcAft>
              <a:buClr>
                <a:srgbClr val="000000"/>
              </a:buClr>
              <a:buSzPts val="1400"/>
              <a:buFont typeface="Arial"/>
              <a:buNone/>
            </a:pPr>
            <a:r>
              <a:rPr lang="fi" sz="1400" b="1" i="0" u="none" strike="noStrike" cap="none">
                <a:solidFill>
                  <a:srgbClr val="161249"/>
                </a:solidFill>
                <a:latin typeface="Arial"/>
                <a:ea typeface="Arial"/>
                <a:cs typeface="Arial"/>
                <a:sym typeface="Arial"/>
              </a:rPr>
              <a:t>2. Voorbereiden op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 b="1">
                <a:solidFill>
                  <a:srgbClr val="161249"/>
                </a:solidFill>
              </a:rPr>
              <a:t>campagnes</a:t>
            </a:r>
            <a:endParaRPr sz="1400" b="0" i="0" u="none" strike="noStrike" cap="none">
              <a:solidFill>
                <a:srgbClr val="000000"/>
              </a:solidFill>
              <a:latin typeface="Arial"/>
              <a:ea typeface="Arial"/>
              <a:cs typeface="Arial"/>
              <a:sym typeface="Arial"/>
            </a:endParaRPr>
          </a:p>
        </p:txBody>
      </p:sp>
      <p:sp>
        <p:nvSpPr>
          <p:cNvPr id="544" name="Google Shape;544;p50"/>
          <p:cNvSpPr/>
          <p:nvPr/>
        </p:nvSpPr>
        <p:spPr>
          <a:xfrm>
            <a:off x="3552174" y="3581033"/>
            <a:ext cx="2109457" cy="769410"/>
          </a:xfrm>
          <a:prstGeom prst="rect">
            <a:avLst/>
          </a:prstGeom>
          <a:blipFill rotWithShape="1">
            <a:blip r:embed="rId4" cstate="screen">
              <a:alphaModFix/>
              <a:extLst>
                <a:ext uri="{28A0092B-C50C-407E-A947-70E740481C1C}">
                  <a14:useLocalDpi xmlns:a14="http://schemas.microsoft.com/office/drawing/2010/main"/>
                </a:ext>
              </a:extLst>
            </a:blip>
            <a:stretch>
              <a:fillRect/>
            </a:stretch>
          </a:blipFill>
          <a:ln>
            <a:noFill/>
          </a:ln>
        </p:spPr>
        <p:txBody>
          <a:bodyPr spcFirstLastPara="1" wrap="square" lIns="91425" tIns="45700" rIns="91425" bIns="45700" anchor="ctr" anchorCtr="1">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45" name="Google Shape;545;p50"/>
          <p:cNvSpPr txBox="1"/>
          <p:nvPr/>
        </p:nvSpPr>
        <p:spPr>
          <a:xfrm>
            <a:off x="3682318" y="3719516"/>
            <a:ext cx="1849171" cy="523220"/>
          </a:xfrm>
          <a:prstGeom prst="rect">
            <a:avLst/>
          </a:prstGeom>
          <a:solidFill>
            <a:schemeClr val="lt1"/>
          </a:solidFill>
          <a:ln>
            <a:noFill/>
          </a:ln>
        </p:spPr>
        <p:txBody>
          <a:bodyPr spcFirstLastPara="1" wrap="square" lIns="91425" tIns="45700" rIns="91425" bIns="45700" anchor="ctr" anchorCtr="1">
            <a:spAutoFit/>
          </a:bodyPr>
          <a:lstStyle/>
          <a:p>
            <a:pPr marL="0" marR="0" lvl="0" indent="0" algn="l" rtl="0">
              <a:lnSpc>
                <a:spcPct val="100000"/>
              </a:lnSpc>
              <a:spcBef>
                <a:spcPts val="0"/>
              </a:spcBef>
              <a:spcAft>
                <a:spcPts val="0"/>
              </a:spcAft>
              <a:buClr>
                <a:srgbClr val="000000"/>
              </a:buClr>
              <a:buSzPts val="1400"/>
              <a:buFont typeface="Arial"/>
              <a:buNone/>
            </a:pPr>
            <a:r>
              <a:rPr lang="fi" sz="1400" b="1" i="0" u="none" strike="noStrike" cap="none">
                <a:solidFill>
                  <a:srgbClr val="161249"/>
                </a:solidFill>
                <a:latin typeface="Arial"/>
                <a:ea typeface="Arial"/>
                <a:cs typeface="Arial"/>
                <a:sym typeface="Arial"/>
              </a:rPr>
              <a:t>3. Uitvoering van</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 sz="1400" b="1" i="0" u="none" strike="noStrike" cap="none">
                <a:solidFill>
                  <a:srgbClr val="161249"/>
                </a:solidFill>
                <a:latin typeface="Arial"/>
                <a:ea typeface="Arial"/>
                <a:cs typeface="Arial"/>
                <a:sym typeface="Arial"/>
              </a:rPr>
              <a:t>campagnes</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549"/>
        <p:cNvGrpSpPr/>
        <p:nvPr/>
      </p:nvGrpSpPr>
      <p:grpSpPr>
        <a:xfrm>
          <a:off x="0" y="0"/>
          <a:ext cx="0" cy="0"/>
          <a:chOff x="0" y="0"/>
          <a:chExt cx="0" cy="0"/>
        </a:xfrm>
      </p:grpSpPr>
      <p:sp>
        <p:nvSpPr>
          <p:cNvPr id="550" name="Google Shape;550;p15"/>
          <p:cNvSpPr txBox="1">
            <a:spLocks noGrp="1"/>
          </p:cNvSpPr>
          <p:nvPr>
            <p:ph type="body" idx="1"/>
          </p:nvPr>
        </p:nvSpPr>
        <p:spPr>
          <a:xfrm>
            <a:off x="628650" y="655325"/>
            <a:ext cx="5391000" cy="3009900"/>
          </a:xfrm>
          <a:prstGeom prst="rect">
            <a:avLst/>
          </a:prstGeom>
          <a:noFill/>
          <a:ln>
            <a:noFill/>
          </a:ln>
        </p:spPr>
        <p:txBody>
          <a:bodyPr spcFirstLastPara="1" wrap="square" lIns="91425" tIns="45700" rIns="91425" bIns="45700" anchor="t" anchorCtr="0">
            <a:normAutofit lnSpcReduction="10000"/>
          </a:bodyPr>
          <a:lstStyle/>
          <a:p>
            <a:pPr marL="0" lvl="0" indent="0" algn="l" rtl="0">
              <a:lnSpc>
                <a:spcPct val="90000"/>
              </a:lnSpc>
              <a:spcBef>
                <a:spcPts val="750"/>
              </a:spcBef>
              <a:spcAft>
                <a:spcPts val="0"/>
              </a:spcAft>
              <a:buClr>
                <a:srgbClr val="FFFFFF"/>
              </a:buClr>
              <a:buSzPts val="1500"/>
              <a:buNone/>
            </a:pPr>
            <a:r>
              <a:rPr lang="fi">
                <a:solidFill>
                  <a:srgbClr val="FFFFFF"/>
                </a:solidFill>
              </a:rPr>
              <a:t>Het DEMS-materiaal is gericht op het verbeteren van digitale marketingvaardigheden in het hoger onderwijs en speelt in op de behoeften in het bedrijfsleven en organisaties. U hebt toegang tot uitgebreide diasets met klassikale activiteiten en opdrachten, evenals gedetailleerde gebruikersinstructies voor docenten. U bent vrij om het beschikbare materiaal geheel of gedeeltelijk te gebruiken.</a:t>
            </a:r>
            <a:endParaRPr>
              <a:solidFill>
                <a:srgbClr val="FFFFFF"/>
              </a:solidFill>
            </a:endParaRPr>
          </a:p>
          <a:p>
            <a:pPr marL="0" lvl="0" indent="0" algn="l" rtl="0">
              <a:lnSpc>
                <a:spcPct val="90000"/>
              </a:lnSpc>
              <a:spcBef>
                <a:spcPts val="750"/>
              </a:spcBef>
              <a:spcAft>
                <a:spcPts val="0"/>
              </a:spcAft>
              <a:buClr>
                <a:srgbClr val="FFFFFF"/>
              </a:buClr>
              <a:buSzPts val="1500"/>
              <a:buNone/>
            </a:pPr>
            <a:endParaRPr>
              <a:solidFill>
                <a:srgbClr val="FFFFFF"/>
              </a:solidFill>
            </a:endParaRPr>
          </a:p>
          <a:p>
            <a:pPr marL="0" lvl="0" indent="0" algn="l" rtl="0">
              <a:lnSpc>
                <a:spcPct val="90000"/>
              </a:lnSpc>
              <a:spcBef>
                <a:spcPts val="750"/>
              </a:spcBef>
              <a:spcAft>
                <a:spcPts val="0"/>
              </a:spcAft>
              <a:buClr>
                <a:srgbClr val="FFFFFF"/>
              </a:buClr>
              <a:buSzPts val="1500"/>
              <a:buNone/>
            </a:pPr>
            <a:r>
              <a:rPr lang="fi">
                <a:solidFill>
                  <a:srgbClr val="FFFFFF"/>
                </a:solidFill>
              </a:rPr>
              <a:t>Het materiaal bevat inhoud en cijfers die van het internet zijn gehaald en is dus onderhevig aan wijzigingen. De bronnen zijn bekendgemaakt volgens de regels van fair use. Het materiaal kan in zijn geheel worden bekeken en gedownload op www.dems.pro. Al het materiaal is geproduceerd voor open gebruik en medegefinancierd door Erasmus +.</a:t>
            </a:r>
            <a:endParaRPr>
              <a:solidFill>
                <a:srgbClr val="FFFFFF"/>
              </a:solidFill>
            </a:endParaRPr>
          </a:p>
        </p:txBody>
      </p:sp>
    </p:spTree>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4754</Words>
  <Application>Microsoft Office PowerPoint</Application>
  <PresentationFormat>Diavoorstelling (16:9)</PresentationFormat>
  <Paragraphs>396</Paragraphs>
  <Slides>50</Slides>
  <Notes>50</Notes>
  <HiddenSlides>0</HiddenSlides>
  <MMClips>0</MMClips>
  <ScaleCrop>false</ScaleCrop>
  <HeadingPairs>
    <vt:vector size="6" baseType="variant">
      <vt:variant>
        <vt:lpstr>Gebruikte lettertypen</vt:lpstr>
      </vt:variant>
      <vt:variant>
        <vt:i4>5</vt:i4>
      </vt:variant>
      <vt:variant>
        <vt:lpstr>Thema</vt:lpstr>
      </vt:variant>
      <vt:variant>
        <vt:i4>1</vt:i4>
      </vt:variant>
      <vt:variant>
        <vt:lpstr>Diatitels</vt:lpstr>
      </vt:variant>
      <vt:variant>
        <vt:i4>50</vt:i4>
      </vt:variant>
    </vt:vector>
  </HeadingPairs>
  <TitlesOfParts>
    <vt:vector size="56" baseType="lpstr">
      <vt:lpstr>Arial</vt:lpstr>
      <vt:lpstr>Noto Sans Symbols</vt:lpstr>
      <vt:lpstr>Libre Franklin</vt:lpstr>
      <vt:lpstr>Calibri</vt:lpstr>
      <vt:lpstr>PT Sans</vt:lpstr>
      <vt:lpstr>DEMS NEW</vt:lpstr>
      <vt:lpstr>Digitaal adverteren </vt:lpstr>
      <vt:lpstr>Leerdoelen</vt:lpstr>
      <vt:lpstr>Onderwerpen</vt:lpstr>
      <vt:lpstr>Verwijst naar marketing via online kanalen, zoals websites, mobiele telefoons en sociale media.  Omvat verschillende mediaformaten en bestaat uit tekst, afbeeldingen, audio en video.   Helpt vergelijkbare doelen te bereiken als traditionele reclame (bewustwording vergroten, verkoop stimuleren, herhalingsaankopen stimuleren, merkbekendheid vergroten)</vt:lpstr>
      <vt:lpstr>PowerPoint-presentatie</vt:lpstr>
      <vt:lpstr>Speciaal voor digitale reclame</vt:lpstr>
      <vt:lpstr>PowerPoint-presentatie</vt:lpstr>
      <vt:lpstr>PowerPoint-presentatie</vt:lpstr>
      <vt:lpstr>Kenmerken van moderne reclame</vt:lpstr>
      <vt:lpstr>Adverteren in de digitale marketingmix   7P in digitaal</vt:lpstr>
      <vt:lpstr>Reclame - kenmerken</vt:lpstr>
      <vt:lpstr>Taken van reclame</vt:lpstr>
      <vt:lpstr>PowerPoint-presentatie</vt:lpstr>
      <vt:lpstr>Reclame moet worden aangepast aan de verkooptrechter</vt:lpstr>
      <vt:lpstr> Verkooptrechter en koperfase</vt:lpstr>
      <vt:lpstr>Verschillende soorten reclame  </vt:lpstr>
      <vt:lpstr>De boodschap is essentieel </vt:lpstr>
      <vt:lpstr>PowerPoint-presentatie</vt:lpstr>
      <vt:lpstr>Goede reclame</vt:lpstr>
      <vt:lpstr>Advertenties maken</vt:lpstr>
      <vt:lpstr>Waardepropositie en USP </vt:lpstr>
      <vt:lpstr>PowerPoint-presentatie</vt:lpstr>
      <vt:lpstr>Elementen van goede marketingcommunicatie? </vt:lpstr>
      <vt:lpstr>PowerPoint-presentatie</vt:lpstr>
      <vt:lpstr>Doelgerichte reclame </vt:lpstr>
      <vt:lpstr>Reclame moet strategie vervullen</vt:lpstr>
      <vt:lpstr>Doelstellingen voor reclame </vt:lpstr>
      <vt:lpstr> Voorbeeld van doelen en hun KPI's*</vt:lpstr>
      <vt:lpstr>PowerPoint-presentatie</vt:lpstr>
      <vt:lpstr>Klantgerichte reclame</vt:lpstr>
      <vt:lpstr>Klantgerichte marketing en reclame</vt:lpstr>
      <vt:lpstr>PowerPoint-presentatie</vt:lpstr>
      <vt:lpstr>Stappen om je klantgerichtheid vergroten </vt:lpstr>
      <vt:lpstr>Praktische instrumenten om de klantervaring te verbeteren </vt:lpstr>
      <vt:lpstr>Persona's van kopers</vt:lpstr>
      <vt:lpstr>Waarom?</vt:lpstr>
      <vt:lpstr>De reis van de klant</vt:lpstr>
      <vt:lpstr>PowerPoint-presentatie</vt:lpstr>
      <vt:lpstr>PowerPoint-presentatie</vt:lpstr>
      <vt:lpstr>Trends en vooruitzichten</vt:lpstr>
      <vt:lpstr>Het aandeel van digitale media neemt toe  in reclame</vt:lpstr>
      <vt:lpstr>Sommige bedrijven promoten meer dan andere</vt:lpstr>
      <vt:lpstr>Trends en toekomstperspectieven</vt:lpstr>
      <vt:lpstr>Belangrijkste formaten van digitale reclame</vt:lpstr>
      <vt:lpstr>PowerPoint-presentatie</vt:lpstr>
      <vt:lpstr> Adverteren via zoekmachines </vt:lpstr>
      <vt:lpstr>Weergave en PPC-reclame</vt:lpstr>
      <vt:lpstr>Adverteren via sociale media </vt:lpstr>
      <vt:lpstr>PowerPoint-presentatie</vt:lpstr>
      <vt:lpstr>PowerPoint-presentatie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Digital advertising</dc:title>
  <dc:creator>Schleutker Kai</dc:creator>
  <cp:keywords>, docId:0B9F18B4AF3947B5B526598E5BBFDFD0</cp:keywords>
  <cp:lastModifiedBy>Isabeau Bywater</cp:lastModifiedBy>
  <cp:revision>2</cp:revision>
  <dcterms:modified xsi:type="dcterms:W3CDTF">2023-11-19T14:08:40Z</dcterms:modified>
</cp:coreProperties>
</file>