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46" roundtripDataSignature="AMtx7miUghPAC0CROwxX8o1M55G3StMAr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7C34302-B4DD-4690-9F5C-AD797CCDEDD3}">
  <a:tblStyle styleId="{87C34302-B4DD-4690-9F5C-AD797CCDEDD3}" styleName="Table_0">
    <a:wholeTbl>
      <a:tcTxStyle b="off" i="off">
        <a:font>
          <a:latin typeface="Arial"/>
          <a:ea typeface="Arial"/>
          <a:cs typeface="Arial"/>
        </a:font>
        <a:srgbClr val="000000"/>
      </a:tcTx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20" Type="http://schemas.openxmlformats.org/officeDocument/2006/relationships/slide" Target="slides/slide14.xml"/><Relationship Id="rId42" Type="http://schemas.openxmlformats.org/officeDocument/2006/relationships/slide" Target="slides/slide36.xml"/><Relationship Id="rId41" Type="http://schemas.openxmlformats.org/officeDocument/2006/relationships/slide" Target="slides/slide35.xml"/><Relationship Id="rId22" Type="http://schemas.openxmlformats.org/officeDocument/2006/relationships/slide" Target="slides/slide16.xml"/><Relationship Id="rId44" Type="http://schemas.openxmlformats.org/officeDocument/2006/relationships/slide" Target="slides/slide38.xml"/><Relationship Id="rId21" Type="http://schemas.openxmlformats.org/officeDocument/2006/relationships/slide" Target="slides/slide15.xml"/><Relationship Id="rId43" Type="http://schemas.openxmlformats.org/officeDocument/2006/relationships/slide" Target="slides/slide37.xml"/><Relationship Id="rId24" Type="http://schemas.openxmlformats.org/officeDocument/2006/relationships/slide" Target="slides/slide18.xml"/><Relationship Id="rId46" Type="http://customschemas.google.com/relationships/presentationmetadata" Target="metadata"/><Relationship Id="rId23" Type="http://schemas.openxmlformats.org/officeDocument/2006/relationships/slide" Target="slides/slide17.xml"/><Relationship Id="rId45" Type="http://schemas.openxmlformats.org/officeDocument/2006/relationships/slide" Target="slides/slide39.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slide" Target="slides/slide33.xml"/><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6" name="Google Shape;156;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g286222ba5f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286222ba5f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8" name="Google Shape;168;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5-6 lessions á 2h</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lang="en-US" sz="1100"/>
              <a:t>Most advertising platforms provide you with instructions how to start campaigns, even in your own language  (use search words ’Create campaign on Facebook/Google’ etc.). *These can be found by using the search words ‘google ads instructions’ or ‘Meta/Facebook ad instructions’</a:t>
            </a:r>
            <a:endParaRPr/>
          </a:p>
          <a:p>
            <a:pPr indent="0" lvl="0" marL="0" rtl="0" algn="l">
              <a:lnSpc>
                <a:spcPct val="100000"/>
              </a:lnSpc>
              <a:spcBef>
                <a:spcPts val="0"/>
              </a:spcBef>
              <a:spcAft>
                <a:spcPts val="0"/>
              </a:spcAft>
              <a:buSzPts val="1100"/>
              <a:buNone/>
            </a:pPr>
            <a:r>
              <a:t/>
            </a:r>
            <a:endParaRPr/>
          </a:p>
        </p:txBody>
      </p:sp>
      <p:sp>
        <p:nvSpPr>
          <p:cNvPr id="174" name="Google Shape;174;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2" name="Google Shape;182;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g23c283900a6_0_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7" name="Google Shape;187;g23c283900a6_0_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This assignment encourages students to apply Google´s original instructions and get them familiar with using them. This is useful especially because the  parameters in the campaign platforms are continuously being developed, and so the instructions. When creating instruction for someone else, the students have first to study the material, pick the essential and then present it in and understandable form.</a:t>
            </a:r>
            <a:endParaRPr/>
          </a:p>
          <a:p>
            <a:pPr indent="0" lvl="0" marL="0" rtl="0" algn="l">
              <a:lnSpc>
                <a:spcPct val="100000"/>
              </a:lnSpc>
              <a:spcBef>
                <a:spcPts val="0"/>
              </a:spcBef>
              <a:spcAft>
                <a:spcPts val="0"/>
              </a:spcAft>
              <a:buSzPts val="1100"/>
              <a:buNone/>
            </a:pPr>
            <a:r>
              <a:rPr lang="en-US"/>
              <a:t>You can choose 1-2 best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This activity is a warm-up for creating an appealing ad. Use also learnings taken from the previous section. If you feel that it´s not needed, you can jump over to the next step. </a:t>
            </a:r>
            <a:endParaRPr/>
          </a:p>
        </p:txBody>
      </p:sp>
      <p:sp>
        <p:nvSpPr>
          <p:cNvPr id="193" name="Google Shape;193;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9" name="Google Shape;199;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marR="0" rtl="0" algn="l">
              <a:lnSpc>
                <a:spcPct val="100000"/>
              </a:lnSpc>
              <a:spcBef>
                <a:spcPts val="0"/>
              </a:spcBef>
              <a:spcAft>
                <a:spcPts val="0"/>
              </a:spcAft>
              <a:buClr>
                <a:srgbClr val="000000"/>
              </a:buClr>
              <a:buSzPts val="1100"/>
              <a:buFont typeface="Arial"/>
              <a:buChar char="●"/>
            </a:pPr>
            <a:r>
              <a:rPr lang="en-US"/>
              <a:t>* This means that you can associate the campaign with an organization with a URL address. You also need a credit card. Hint: as a higher education teacher, you may have the possibility to do advertising for a development project that you or your colleagues run.</a:t>
            </a:r>
            <a:endParaRPr/>
          </a:p>
          <a:p>
            <a:pPr indent="-228600" lvl="0" marL="457200" marR="0" rtl="0" algn="l">
              <a:lnSpc>
                <a:spcPct val="100000"/>
              </a:lnSpc>
              <a:spcBef>
                <a:spcPts val="0"/>
              </a:spcBef>
              <a:spcAft>
                <a:spcPts val="0"/>
              </a:spcAft>
              <a:buClr>
                <a:srgbClr val="000000"/>
              </a:buClr>
              <a:buSzPts val="1100"/>
              <a:buFont typeface="Arial"/>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4" name="Google Shape;204;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marR="0" rtl="0" algn="l">
              <a:lnSpc>
                <a:spcPct val="100000"/>
              </a:lnSpc>
              <a:spcBef>
                <a:spcPts val="0"/>
              </a:spcBef>
              <a:spcAft>
                <a:spcPts val="0"/>
              </a:spcAft>
              <a:buClr>
                <a:srgbClr val="000000"/>
              </a:buClr>
              <a:buSzPts val="1100"/>
              <a:buFont typeface="Arial"/>
              <a:buChar char="●"/>
            </a:pPr>
            <a:r>
              <a:rPr lang="en-US"/>
              <a:t>Note: The first step is much easier if you have become familiar with  Google´s support presented in previous slides.</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The campaign types offered by Google Ads in August 2023.</a:t>
            </a:r>
            <a:endParaRPr/>
          </a:p>
        </p:txBody>
      </p:sp>
      <p:sp>
        <p:nvSpPr>
          <p:cNvPr id="210" name="Google Shape;210;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7" name="Google Shape;217;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This is how the ads look like.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7" name="Google Shape;227;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The alternative goals offered by Google Ads in August 2023. Usually ‘website traffic’ is the main goal.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g23c283900a6_0_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7" name="Google Shape;237;g23c283900a6_0_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The google key word planner is using AI, may suggest relevant, unexpected key words.</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3" name="Google Shape;243;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How does a good ad look like? Which elements does it include?  Your students can check back to the previous sections.</a:t>
            </a:r>
            <a:endParaRPr/>
          </a:p>
        </p:txBody>
      </p:sp>
      <p:sp>
        <p:nvSpPr>
          <p:cNvPr id="250" name="Google Shape;250;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6" name="Google Shape;256;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g24f40d7f709_0_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2" name="Google Shape;262;g24f40d7f709_0_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*Without a Google Ad account and credit card inclined, it is unfortunately not possible to create and publish a real ad. Options to solve this: 1. You as teacher could create an own account which you can connect with an RDI project you are involved in, or your university´s account if possible. One more option is that some of your students have an account available (their familiars´ company).</a:t>
            </a:r>
            <a:endParaRPr/>
          </a:p>
          <a:p>
            <a:pPr indent="0" lvl="0" marL="0" rtl="0" algn="l">
              <a:lnSpc>
                <a:spcPct val="100000"/>
              </a:lnSpc>
              <a:spcBef>
                <a:spcPts val="0"/>
              </a:spcBef>
              <a:spcAft>
                <a:spcPts val="0"/>
              </a:spcAft>
              <a:buSzPts val="1100"/>
              <a:buNone/>
            </a:pPr>
            <a:r>
              <a:rPr lang="en-US"/>
              <a:t>Once an account is available and the ‘financer’ is agreed, the person in charge can publish different ads from various groups using the same target group. The money needed is not too big as some 10€ per ad/week will give enough impressions to judge the impact of the campaign.</a:t>
            </a:r>
            <a:endParaRPr/>
          </a:p>
          <a:p>
            <a:pPr indent="0" lvl="0" marL="0" rtl="0" algn="l">
              <a:lnSpc>
                <a:spcPct val="100000"/>
              </a:lnSpc>
              <a:spcBef>
                <a:spcPts val="0"/>
              </a:spcBef>
              <a:spcAft>
                <a:spcPts val="0"/>
              </a:spcAft>
              <a:buSzPts val="1100"/>
              <a:buNone/>
            </a:pPr>
            <a:r>
              <a:rPr lang="en-US"/>
              <a:t>Assessment: working process of the group 75% (Did they fulfill the entire process, according to Google instructions? How was their work division? Did they give 100% to the assignment? Were they creative/did they focus on the target audience when writing the ad?, Results of the campaign 25%.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8" name="Google Shape;268;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g23c283900a6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3" name="Google Shape;273;g23c283900a6_0_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This assignment  utilizes Meta (Facebook) original instructions and makes the students familiar with them. This is useful especially because the  parameters in the campaign platforms are continuously being developed, and so the instructions. When creating instruction for someone else, the students have first to study the material, pick the essential and then present it in and understandable form.</a:t>
            </a:r>
            <a:endParaRPr/>
          </a:p>
          <a:p>
            <a:pPr indent="0" lvl="0" marL="0" rtl="0" algn="l">
              <a:lnSpc>
                <a:spcPct val="100000"/>
              </a:lnSpc>
              <a:spcBef>
                <a:spcPts val="0"/>
              </a:spcBef>
              <a:spcAft>
                <a:spcPts val="0"/>
              </a:spcAft>
              <a:buSzPts val="1100"/>
              <a:buNone/>
            </a:pPr>
            <a:r>
              <a:rPr lang="en-US"/>
              <a:t>You can have 1-2 best presented by the groups.</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g24f40d7f709_0_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9" name="Google Shape;279;g24f40d7f709_0_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lang="en-US"/>
              <a:t>* This means that you can associate a business Facbook/Instagram account to Meta business platform. You also need a credit card. Hint: as a higher education teacher, you may have the possibility to do advertising for an RDI project that you or your colleagues run. Another option would be that your students do this as assignment for a business client.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Note: This step should already be familiar as it was already delt with in the pre-assignment.</a:t>
            </a:r>
            <a:endParaRPr/>
          </a:p>
        </p:txBody>
      </p:sp>
      <p:sp>
        <p:nvSpPr>
          <p:cNvPr id="284" name="Google Shape;284;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lang="en-US" sz="1100">
                <a:solidFill>
                  <a:srgbClr val="161249"/>
                </a:solidFill>
              </a:rPr>
              <a:t>Note: Having an existing Facebook profile, </a:t>
            </a:r>
            <a:r>
              <a:rPr b="0" i="0" lang="en-US" sz="1100" u="none" cap="none" strike="noStrike">
                <a:solidFill>
                  <a:srgbClr val="161249"/>
                </a:solidFill>
                <a:latin typeface="Arial"/>
                <a:ea typeface="Arial"/>
                <a:cs typeface="Arial"/>
                <a:sym typeface="Arial"/>
              </a:rPr>
              <a:t>you can create new accounts and edit them with your own personal user, without logging out and in inbetween. </a:t>
            </a:r>
            <a:endParaRPr/>
          </a:p>
          <a:p>
            <a:pPr indent="0" lvl="0" marL="0" rtl="0" algn="l">
              <a:lnSpc>
                <a:spcPct val="100000"/>
              </a:lnSpc>
              <a:spcBef>
                <a:spcPts val="0"/>
              </a:spcBef>
              <a:spcAft>
                <a:spcPts val="0"/>
              </a:spcAft>
              <a:buSzPts val="1100"/>
              <a:buNone/>
            </a:pPr>
            <a:r>
              <a:t/>
            </a:r>
            <a:endParaRPr/>
          </a:p>
        </p:txBody>
      </p:sp>
      <p:sp>
        <p:nvSpPr>
          <p:cNvPr id="290" name="Google Shape;290;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98" name="Google Shape;298;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6" name="Google Shape;306;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rPr lang="en-US"/>
              <a:t>Note: When operating with ads, be sure you log in to your account through meta.business  (not ‘normal’ Facebook)</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The objective you set will affect the target audience your ad is shown to, as Meta has data on how different users react on ads.</a:t>
            </a:r>
            <a:endParaRPr/>
          </a:p>
        </p:txBody>
      </p:sp>
      <p:sp>
        <p:nvSpPr>
          <p:cNvPr id="314" name="Google Shape;314;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In case of a SME, budgets around 5-20€ a day are feasible. This means that with one hundred € several thousands of persons that belong to the target audience can be reached, and several hundreds of  visits to the website can be achieved.</a:t>
            </a:r>
            <a:endParaRPr/>
          </a:p>
        </p:txBody>
      </p:sp>
      <p:sp>
        <p:nvSpPr>
          <p:cNvPr id="323" name="Google Shape;323;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Note: With the Meta targeting options you can define your target audience by many factors (demographic, educational, likings and lifestyle, Facebook behaviour, etc.). </a:t>
            </a:r>
            <a:endParaRPr/>
          </a:p>
        </p:txBody>
      </p:sp>
      <p:sp>
        <p:nvSpPr>
          <p:cNvPr id="330" name="Google Shape;330;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37" name="Google Shape;337;p26: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28:notes"/>
          <p:cNvSpPr txBox="1"/>
          <p:nvPr>
            <p:ph idx="1" type="body"/>
          </p:nvPr>
        </p:nvSpPr>
        <p:spPr>
          <a:xfrm>
            <a:off x="685801" y="4400555"/>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44" name="Google Shape;344;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56" name="Google Shape;356;p27: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g24e379d30f0_1_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3" name="Google Shape;363;g24e379d30f0_1_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*Without a Business account and credit card inclined, it is unfortunately not possible to create and publish a real ad. Options to solve this: 1. You as teacher could create an own account which you can connect with a project you are involved in, or your university´s account if possible. One more option is that some of your students have an account available and allow them conduct a limited campaign (their relatives/familiars).</a:t>
            </a:r>
            <a:endParaRPr/>
          </a:p>
          <a:p>
            <a:pPr indent="0" lvl="0" marL="0" rtl="0" algn="l">
              <a:lnSpc>
                <a:spcPct val="100000"/>
              </a:lnSpc>
              <a:spcBef>
                <a:spcPts val="0"/>
              </a:spcBef>
              <a:spcAft>
                <a:spcPts val="0"/>
              </a:spcAft>
              <a:buSzPts val="1100"/>
              <a:buNone/>
            </a:pPr>
            <a:r>
              <a:rPr lang="en-US"/>
              <a:t>Once an account is available and the ‘financer’ is agreed, the person in charge can publish different ads from various groups using the same target group. The money needed is not too big as some 10€ per ad/week will give enough impressions to judge the ad.</a:t>
            </a:r>
            <a:endParaRPr/>
          </a:p>
          <a:p>
            <a:pPr indent="0" lvl="0" marL="0" marR="0" rtl="0" algn="l">
              <a:lnSpc>
                <a:spcPct val="100000"/>
              </a:lnSpc>
              <a:spcBef>
                <a:spcPts val="0"/>
              </a:spcBef>
              <a:spcAft>
                <a:spcPts val="0"/>
              </a:spcAft>
              <a:buClr>
                <a:srgbClr val="000000"/>
              </a:buClr>
              <a:buSzPts val="1100"/>
              <a:buFont typeface="Arial"/>
              <a:buNone/>
            </a:pPr>
            <a:r>
              <a:rPr lang="en-US"/>
              <a:t>Assessment: working process of the group 75% (Did they fulfill the entire process, according to Google instructions? How was their work division? Did they give 100% to the assignment? Were they creative/did they focus on the target audience when writing the ad?, Results of the campaign 25%.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g24f40d7f709_0_5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9" name="Google Shape;369;g24f40d7f709_0_5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The third practical exercise is to buy a display ad on right media. This assignment lets the students to apply topics learned in the previous section.</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g24f40d7f709_0_6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4" name="Google Shape;374;g24f40d7f709_0_6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For</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g24f40d7f709_0_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0" name="Google Shape;380;g24f40d7f709_0_16:notes"/>
          <p:cNvSpPr txBox="1"/>
          <p:nvPr>
            <p:ph idx="1" type="body"/>
          </p:nvPr>
        </p:nvSpPr>
        <p:spPr>
          <a:xfrm>
            <a:off x="685803" y="4400550"/>
            <a:ext cx="5486400" cy="3600300"/>
          </a:xfrm>
          <a:prstGeom prst="rect">
            <a:avLst/>
          </a:prstGeom>
          <a:noFill/>
          <a:ln>
            <a:noFill/>
          </a:ln>
        </p:spPr>
        <p:txBody>
          <a:bodyPr anchorCtr="0" anchor="t" bIns="45775" lIns="91550" spcFirstLastPara="1" rIns="91550" wrap="square" tIns="45775">
            <a:noAutofit/>
          </a:bodyPr>
          <a:lstStyle/>
          <a:p>
            <a:pPr indent="0" lvl="0" marL="0" rtl="0" algn="l">
              <a:lnSpc>
                <a:spcPct val="100000"/>
              </a:lnSpc>
              <a:spcBef>
                <a:spcPts val="0"/>
              </a:spcBef>
              <a:spcAft>
                <a:spcPts val="0"/>
              </a:spcAft>
              <a:buSzPts val="1100"/>
              <a:buNone/>
            </a:pPr>
            <a:r>
              <a:rPr lang="en-US"/>
              <a:t>You will find this kind of specific information regarding particular media on their media cards.</a:t>
            </a:r>
            <a:endParaRPr/>
          </a:p>
        </p:txBody>
      </p:sp>
      <p:sp>
        <p:nvSpPr>
          <p:cNvPr id="381" name="Google Shape;381;g24f40d7f709_0_16:notes"/>
          <p:cNvSpPr txBox="1"/>
          <p:nvPr>
            <p:ph idx="12" type="sldNum"/>
          </p:nvPr>
        </p:nvSpPr>
        <p:spPr>
          <a:xfrm>
            <a:off x="3884621" y="8685214"/>
            <a:ext cx="2971800" cy="459000"/>
          </a:xfrm>
          <a:prstGeom prst="rect">
            <a:avLst/>
          </a:prstGeom>
          <a:noFill/>
          <a:ln>
            <a:noFill/>
          </a:ln>
        </p:spPr>
        <p:txBody>
          <a:bodyPr anchorCtr="0" anchor="b" bIns="45775" lIns="91550" spcFirstLastPara="1" rIns="91550" wrap="square" tIns="45775">
            <a:noAutofit/>
          </a:bodyPr>
          <a:lstStyle/>
          <a:p>
            <a:pPr indent="0" lvl="0" marL="0" marR="0" rtl="0" algn="r">
              <a:lnSpc>
                <a:spcPct val="100000"/>
              </a:lnSpc>
              <a:spcBef>
                <a:spcPts val="0"/>
              </a:spcBef>
              <a:spcAft>
                <a:spcPts val="0"/>
              </a:spcAft>
              <a:buClr>
                <a:schemeClr val="dk1"/>
              </a:buClr>
              <a:buSzPts val="1800"/>
              <a:buFont typeface="Arial"/>
              <a:buNone/>
            </a:pPr>
            <a:fld id="{00000000-1234-1234-1234-123412341234}" type="slidenum">
              <a:rPr b="0" i="0" lang="en-US" sz="1800" u="none" cap="none" strike="noStrike">
                <a:solidFill>
                  <a:schemeClr val="dk1"/>
                </a:solidFill>
                <a:latin typeface="Arial"/>
                <a:ea typeface="Arial"/>
                <a:cs typeface="Arial"/>
                <a:sym typeface="Arial"/>
              </a:rPr>
              <a:t>‹#›</a:t>
            </a:fld>
            <a:endParaRPr b="0" i="0" sz="1800" u="none" cap="none" strike="noStrike">
              <a:solidFill>
                <a:schemeClr val="dk1"/>
              </a:solidFill>
              <a:latin typeface="Arial"/>
              <a:ea typeface="Arial"/>
              <a:cs typeface="Arial"/>
              <a:sym typeface="Arial"/>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g24f40d7f709_0_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94" name="Google Shape;394;g24f40d7f709_0_29:notes"/>
          <p:cNvSpPr txBox="1"/>
          <p:nvPr>
            <p:ph idx="1" type="body"/>
          </p:nvPr>
        </p:nvSpPr>
        <p:spPr>
          <a:xfrm>
            <a:off x="685803" y="4400550"/>
            <a:ext cx="5486400" cy="3600300"/>
          </a:xfrm>
          <a:prstGeom prst="rect">
            <a:avLst/>
          </a:prstGeom>
          <a:noFill/>
          <a:ln>
            <a:noFill/>
          </a:ln>
        </p:spPr>
        <p:txBody>
          <a:bodyPr anchorCtr="0" anchor="t" bIns="45775" lIns="91550" spcFirstLastPara="1" rIns="91550" wrap="square" tIns="45775">
            <a:noAutofit/>
          </a:bodyPr>
          <a:lstStyle/>
          <a:p>
            <a:pPr indent="0" lvl="0" marL="0" rtl="0" algn="l">
              <a:lnSpc>
                <a:spcPct val="100000"/>
              </a:lnSpc>
              <a:spcBef>
                <a:spcPts val="0"/>
              </a:spcBef>
              <a:spcAft>
                <a:spcPts val="0"/>
              </a:spcAft>
              <a:buSzPts val="1100"/>
              <a:buNone/>
            </a:pPr>
            <a:r>
              <a:rPr lang="en-US"/>
              <a:t>To tell the students: If you end up working with digital marketing, you will need to understand this logic. This was partly explained in the previous section. Impressions = to how many viewers the ad was shown.</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
        <p:nvSpPr>
          <p:cNvPr id="395" name="Google Shape;395;g24f40d7f709_0_29:notes"/>
          <p:cNvSpPr txBox="1"/>
          <p:nvPr>
            <p:ph idx="12" type="sldNum"/>
          </p:nvPr>
        </p:nvSpPr>
        <p:spPr>
          <a:xfrm>
            <a:off x="3884621" y="8685214"/>
            <a:ext cx="2971800" cy="459000"/>
          </a:xfrm>
          <a:prstGeom prst="rect">
            <a:avLst/>
          </a:prstGeom>
          <a:noFill/>
          <a:ln>
            <a:noFill/>
          </a:ln>
        </p:spPr>
        <p:txBody>
          <a:bodyPr anchorCtr="0" anchor="b" bIns="45775" lIns="91550" spcFirstLastPara="1" rIns="91550" wrap="square" tIns="45775">
            <a:noAutofit/>
          </a:bodyPr>
          <a:lstStyle/>
          <a:p>
            <a:pPr indent="0" lvl="0" marL="0" marR="0" rtl="0" algn="r">
              <a:lnSpc>
                <a:spcPct val="100000"/>
              </a:lnSpc>
              <a:spcBef>
                <a:spcPts val="0"/>
              </a:spcBef>
              <a:spcAft>
                <a:spcPts val="0"/>
              </a:spcAft>
              <a:buClr>
                <a:schemeClr val="dk1"/>
              </a:buClr>
              <a:buSzPts val="1800"/>
              <a:buFont typeface="Arial"/>
              <a:buNone/>
            </a:pPr>
            <a:fld id="{00000000-1234-1234-1234-123412341234}" type="slidenum">
              <a:rPr b="0" i="0" lang="en-US" sz="1800" u="none" cap="none" strike="noStrike">
                <a:solidFill>
                  <a:schemeClr val="dk1"/>
                </a:solidFill>
                <a:latin typeface="Arial"/>
                <a:ea typeface="Arial"/>
                <a:cs typeface="Arial"/>
                <a:sym typeface="Arial"/>
              </a:rPr>
              <a:t>‹#›</a:t>
            </a:fld>
            <a:endParaRPr b="0" i="0" sz="1800" u="none" cap="none" strike="noStrike">
              <a:solidFill>
                <a:schemeClr val="dk1"/>
              </a:solidFill>
              <a:latin typeface="Arial"/>
              <a:ea typeface="Arial"/>
              <a:cs typeface="Arial"/>
              <a:sym typeface="Arial"/>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g24f40d7f709_0_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02" name="Google Shape;402;g24f40d7f709_0_36:notes"/>
          <p:cNvSpPr txBox="1"/>
          <p:nvPr>
            <p:ph idx="1" type="body"/>
          </p:nvPr>
        </p:nvSpPr>
        <p:spPr>
          <a:xfrm>
            <a:off x="685803" y="4400550"/>
            <a:ext cx="5486400" cy="3600300"/>
          </a:xfrm>
          <a:prstGeom prst="rect">
            <a:avLst/>
          </a:prstGeom>
          <a:noFill/>
          <a:ln>
            <a:noFill/>
          </a:ln>
        </p:spPr>
        <p:txBody>
          <a:bodyPr anchorCtr="0" anchor="t" bIns="45775" lIns="91550" spcFirstLastPara="1" rIns="91550" wrap="square" tIns="45775">
            <a:noAutofit/>
          </a:bodyPr>
          <a:lstStyle/>
          <a:p>
            <a:pPr indent="0" lvl="0" marL="0" rtl="0" algn="l">
              <a:lnSpc>
                <a:spcPct val="100000"/>
              </a:lnSpc>
              <a:spcBef>
                <a:spcPts val="0"/>
              </a:spcBef>
              <a:spcAft>
                <a:spcPts val="0"/>
              </a:spcAft>
              <a:buSzPts val="1100"/>
              <a:buNone/>
            </a:pPr>
            <a:r>
              <a:rPr lang="en-US"/>
              <a:t>Note: You will find information about different medias´ websites and media cards. </a:t>
            </a:r>
            <a:endParaRPr/>
          </a:p>
        </p:txBody>
      </p:sp>
      <p:sp>
        <p:nvSpPr>
          <p:cNvPr id="403" name="Google Shape;403;g24f40d7f709_0_36:notes"/>
          <p:cNvSpPr txBox="1"/>
          <p:nvPr>
            <p:ph idx="12" type="sldNum"/>
          </p:nvPr>
        </p:nvSpPr>
        <p:spPr>
          <a:xfrm>
            <a:off x="3884621" y="8685214"/>
            <a:ext cx="2971800" cy="459000"/>
          </a:xfrm>
          <a:prstGeom prst="rect">
            <a:avLst/>
          </a:prstGeom>
          <a:noFill/>
          <a:ln>
            <a:noFill/>
          </a:ln>
        </p:spPr>
        <p:txBody>
          <a:bodyPr anchorCtr="0" anchor="b" bIns="45775" lIns="91550" spcFirstLastPara="1" rIns="91550" wrap="square" tIns="45775">
            <a:noAutofit/>
          </a:bodyPr>
          <a:lstStyle/>
          <a:p>
            <a:pPr indent="0" lvl="0" marL="0" marR="0" rtl="0" algn="r">
              <a:lnSpc>
                <a:spcPct val="100000"/>
              </a:lnSpc>
              <a:spcBef>
                <a:spcPts val="0"/>
              </a:spcBef>
              <a:spcAft>
                <a:spcPts val="0"/>
              </a:spcAft>
              <a:buClr>
                <a:schemeClr val="dk1"/>
              </a:buClr>
              <a:buSzPts val="1800"/>
              <a:buFont typeface="Arial"/>
              <a:buNone/>
            </a:pPr>
            <a:fld id="{00000000-1234-1234-1234-123412341234}" type="slidenum">
              <a:rPr b="0" i="0" lang="en-US" sz="1800" u="none" cap="none" strike="noStrike">
                <a:solidFill>
                  <a:schemeClr val="dk1"/>
                </a:solidFill>
                <a:latin typeface="Arial"/>
                <a:ea typeface="Arial"/>
                <a:cs typeface="Arial"/>
                <a:sym typeface="Arial"/>
              </a:rPr>
              <a:t>‹#›</a:t>
            </a:fld>
            <a:endParaRPr b="0" i="0" sz="1800" u="none" cap="none" strike="noStrike">
              <a:solidFill>
                <a:schemeClr val="dk1"/>
              </a:solidFill>
              <a:latin typeface="Arial"/>
              <a:ea typeface="Arial"/>
              <a:cs typeface="Arial"/>
              <a:sym typeface="Aria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8" name="Shape 408"/>
        <p:cNvGrpSpPr/>
        <p:nvPr/>
      </p:nvGrpSpPr>
      <p:grpSpPr>
        <a:xfrm>
          <a:off x="0" y="0"/>
          <a:ext cx="0" cy="0"/>
          <a:chOff x="0" y="0"/>
          <a:chExt cx="0" cy="0"/>
        </a:xfrm>
      </p:grpSpPr>
      <p:sp>
        <p:nvSpPr>
          <p:cNvPr id="409" name="Google Shape;409;g24f40d7f709_0_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0" name="Google Shape;410;g24f40d7f709_0_43:notes"/>
          <p:cNvSpPr txBox="1"/>
          <p:nvPr>
            <p:ph idx="1" type="body"/>
          </p:nvPr>
        </p:nvSpPr>
        <p:spPr>
          <a:xfrm>
            <a:off x="685803" y="4400550"/>
            <a:ext cx="5486400" cy="3600300"/>
          </a:xfrm>
          <a:prstGeom prst="rect">
            <a:avLst/>
          </a:prstGeom>
          <a:noFill/>
          <a:ln>
            <a:noFill/>
          </a:ln>
        </p:spPr>
        <p:txBody>
          <a:bodyPr anchorCtr="0" anchor="t" bIns="45775" lIns="91550" spcFirstLastPara="1" rIns="91550" wrap="square" tIns="45775">
            <a:noAutofit/>
          </a:bodyPr>
          <a:lstStyle/>
          <a:p>
            <a:pPr indent="0" lvl="0" marL="0" rtl="0" algn="l">
              <a:lnSpc>
                <a:spcPct val="100000"/>
              </a:lnSpc>
              <a:spcBef>
                <a:spcPts val="0"/>
              </a:spcBef>
              <a:spcAft>
                <a:spcPts val="0"/>
              </a:spcAft>
              <a:buSzPts val="1100"/>
              <a:buNone/>
            </a:pPr>
            <a:r>
              <a:t/>
            </a:r>
            <a:endParaRPr/>
          </a:p>
        </p:txBody>
      </p:sp>
      <p:sp>
        <p:nvSpPr>
          <p:cNvPr id="411" name="Google Shape;411;g24f40d7f709_0_43:notes"/>
          <p:cNvSpPr txBox="1"/>
          <p:nvPr>
            <p:ph idx="12" type="sldNum"/>
          </p:nvPr>
        </p:nvSpPr>
        <p:spPr>
          <a:xfrm>
            <a:off x="3884621" y="8685214"/>
            <a:ext cx="2971800" cy="459000"/>
          </a:xfrm>
          <a:prstGeom prst="rect">
            <a:avLst/>
          </a:prstGeom>
          <a:noFill/>
          <a:ln>
            <a:noFill/>
          </a:ln>
        </p:spPr>
        <p:txBody>
          <a:bodyPr anchorCtr="0" anchor="b" bIns="45775" lIns="91550" spcFirstLastPara="1" rIns="91550" wrap="square" tIns="45775">
            <a:noAutofit/>
          </a:bodyPr>
          <a:lstStyle/>
          <a:p>
            <a:pPr indent="0" lvl="0" marL="0" marR="0" rtl="0" algn="r">
              <a:lnSpc>
                <a:spcPct val="100000"/>
              </a:lnSpc>
              <a:spcBef>
                <a:spcPts val="0"/>
              </a:spcBef>
              <a:spcAft>
                <a:spcPts val="0"/>
              </a:spcAft>
              <a:buClr>
                <a:schemeClr val="dk1"/>
              </a:buClr>
              <a:buSzPts val="1800"/>
              <a:buFont typeface="Arial"/>
              <a:buNone/>
            </a:pPr>
            <a:fld id="{00000000-1234-1234-1234-123412341234}" type="slidenum">
              <a:rPr b="0" i="0" lang="en-US" sz="1800" u="none" cap="none" strike="noStrike">
                <a:solidFill>
                  <a:schemeClr val="dk1"/>
                </a:solidFill>
                <a:latin typeface="Arial"/>
                <a:ea typeface="Arial"/>
                <a:cs typeface="Arial"/>
                <a:sym typeface="Arial"/>
              </a:rPr>
              <a:t>‹#›</a:t>
            </a:fld>
            <a:endParaRPr b="0" i="0" sz="1800" u="none" cap="none" strike="noStrike">
              <a:solidFill>
                <a:schemeClr val="dk1"/>
              </a:solidFill>
              <a:latin typeface="Arial"/>
              <a:ea typeface="Arial"/>
              <a:cs typeface="Arial"/>
              <a:sym typeface="Arial"/>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g24f40d7f709_0_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6" name="Google Shape;416;g24f40d7f709_0_48:notes"/>
          <p:cNvSpPr txBox="1"/>
          <p:nvPr>
            <p:ph idx="1" type="body"/>
          </p:nvPr>
        </p:nvSpPr>
        <p:spPr>
          <a:xfrm>
            <a:off x="685803" y="4400550"/>
            <a:ext cx="5486400" cy="3600300"/>
          </a:xfrm>
          <a:prstGeom prst="rect">
            <a:avLst/>
          </a:prstGeom>
          <a:noFill/>
          <a:ln>
            <a:noFill/>
          </a:ln>
        </p:spPr>
        <p:txBody>
          <a:bodyPr anchorCtr="0" anchor="t" bIns="45775" lIns="91550" spcFirstLastPara="1" rIns="91550" wrap="square" tIns="4577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Purkupohdintaa:</a:t>
            </a:r>
            <a:endParaRPr/>
          </a:p>
          <a:p>
            <a:pPr indent="-171450" lvl="0" marL="171450" rtl="0" algn="l">
              <a:lnSpc>
                <a:spcPct val="100000"/>
              </a:lnSpc>
              <a:spcBef>
                <a:spcPts val="0"/>
              </a:spcBef>
              <a:spcAft>
                <a:spcPts val="0"/>
              </a:spcAft>
              <a:buClr>
                <a:schemeClr val="dk1"/>
              </a:buClr>
              <a:buSzPts val="1200"/>
              <a:buFont typeface="Calibri"/>
              <a:buChar char="-"/>
            </a:pPr>
            <a:r>
              <a:rPr lang="en-US"/>
              <a:t>Ryhmässä esittelevät ensin toisilleen: 20 min + kommentointi</a:t>
            </a:r>
            <a:endParaRPr/>
          </a:p>
          <a:p>
            <a:pPr indent="-171450" lvl="0" marL="171450" rtl="0" algn="l">
              <a:lnSpc>
                <a:spcPct val="100000"/>
              </a:lnSpc>
              <a:spcBef>
                <a:spcPts val="0"/>
              </a:spcBef>
              <a:spcAft>
                <a:spcPts val="0"/>
              </a:spcAft>
              <a:buClr>
                <a:schemeClr val="dk1"/>
              </a:buClr>
              <a:buSzPts val="1200"/>
              <a:buFont typeface="Calibri"/>
              <a:buChar char="-"/>
            </a:pPr>
            <a:r>
              <a:rPr lang="en-US"/>
              <a:t>6 esitystä koko luokalle? Vapaaehtoisuuden perusteella? Kommentointi perään. Määrää kommentoijat tunnilla?</a:t>
            </a:r>
            <a:endParaRPr/>
          </a:p>
        </p:txBody>
      </p:sp>
      <p:sp>
        <p:nvSpPr>
          <p:cNvPr id="417" name="Google Shape;417;g24f40d7f709_0_48:notes"/>
          <p:cNvSpPr txBox="1"/>
          <p:nvPr>
            <p:ph idx="12" type="sldNum"/>
          </p:nvPr>
        </p:nvSpPr>
        <p:spPr>
          <a:xfrm>
            <a:off x="3884621" y="8685214"/>
            <a:ext cx="2971800" cy="459000"/>
          </a:xfrm>
          <a:prstGeom prst="rect">
            <a:avLst/>
          </a:prstGeom>
          <a:noFill/>
          <a:ln>
            <a:noFill/>
          </a:ln>
        </p:spPr>
        <p:txBody>
          <a:bodyPr anchorCtr="0" anchor="b" bIns="45775" lIns="91550" spcFirstLastPara="1" rIns="91550" wrap="square" tIns="45775">
            <a:noAutofit/>
          </a:bodyPr>
          <a:lstStyle/>
          <a:p>
            <a:pPr indent="0" lvl="0" marL="0" marR="0" rtl="0" algn="r">
              <a:lnSpc>
                <a:spcPct val="100000"/>
              </a:lnSpc>
              <a:spcBef>
                <a:spcPts val="0"/>
              </a:spcBef>
              <a:spcAft>
                <a:spcPts val="0"/>
              </a:spcAft>
              <a:buClr>
                <a:schemeClr val="dk1"/>
              </a:buClr>
              <a:buSzPts val="1800"/>
              <a:buFont typeface="Arial"/>
              <a:buNone/>
            </a:pPr>
            <a:fld id="{00000000-1234-1234-1234-123412341234}" type="slidenum">
              <a:rPr b="0" i="0" lang="en-US" sz="1800" u="none" cap="none" strike="noStrike">
                <a:solidFill>
                  <a:schemeClr val="dk1"/>
                </a:solidFill>
                <a:latin typeface="Arial"/>
                <a:ea typeface="Arial"/>
                <a:cs typeface="Arial"/>
                <a:sym typeface="Arial"/>
              </a:rPr>
              <a:t>‹#›</a:t>
            </a:fld>
            <a:endParaRPr b="0" i="0" sz="1800" u="none" cap="none" strike="noStrike">
              <a:solidFill>
                <a:schemeClr val="dk1"/>
              </a:solidFill>
              <a:latin typeface="Arial"/>
              <a:ea typeface="Arial"/>
              <a:cs typeface="Arial"/>
              <a:sym typeface="Arial"/>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23" name="Google Shape;423;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15.jpg"/><Relationship Id="rId6" Type="http://schemas.openxmlformats.org/officeDocument/2006/relationships/image" Target="../media/image1.png"/><Relationship Id="rId7" Type="http://schemas.openxmlformats.org/officeDocument/2006/relationships/image" Target="../media/image18.png"/><Relationship Id="rId8"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g"/><Relationship Id="rId3" Type="http://schemas.openxmlformats.org/officeDocument/2006/relationships/image" Target="../media/image15.jpg"/><Relationship Id="rId4" Type="http://schemas.openxmlformats.org/officeDocument/2006/relationships/image" Target="../media/image1.png"/><Relationship Id="rId5" Type="http://schemas.openxmlformats.org/officeDocument/2006/relationships/image" Target="../media/image18.png"/><Relationship Id="rId6" Type="http://schemas.openxmlformats.org/officeDocument/2006/relationships/image" Target="../media/image10.png"/><Relationship Id="rId7" Type="http://schemas.openxmlformats.org/officeDocument/2006/relationships/image" Target="../media/image16.png"/><Relationship Id="rId8"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16.png"/><Relationship Id="rId4" Type="http://schemas.openxmlformats.org/officeDocument/2006/relationships/image" Target="../media/image12.png"/><Relationship Id="rId5" Type="http://schemas.openxmlformats.org/officeDocument/2006/relationships/image" Target="../media/image10.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12.png"/><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 Id="rId3" Type="http://schemas.openxmlformats.org/officeDocument/2006/relationships/image" Target="../media/image16.png"/><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12.png"/><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12.png"/><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15.jpg"/><Relationship Id="rId4" Type="http://schemas.openxmlformats.org/officeDocument/2006/relationships/image" Target="../media/image1.png"/><Relationship Id="rId5" Type="http://schemas.openxmlformats.org/officeDocument/2006/relationships/image" Target="../media/image18.png"/><Relationship Id="rId6" Type="http://schemas.openxmlformats.org/officeDocument/2006/relationships/image" Target="../media/image16.png"/><Relationship Id="rId7" Type="http://schemas.openxmlformats.org/officeDocument/2006/relationships/image" Target="../media/image7.png"/><Relationship Id="rId8"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g"/><Relationship Id="rId3" Type="http://schemas.openxmlformats.org/officeDocument/2006/relationships/image" Target="../media/image10.png"/><Relationship Id="rId4" Type="http://schemas.openxmlformats.org/officeDocument/2006/relationships/image" Target="../media/image16.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jpg"/><Relationship Id="rId3" Type="http://schemas.openxmlformats.org/officeDocument/2006/relationships/image" Target="../media/image15.jpg"/><Relationship Id="rId4" Type="http://schemas.openxmlformats.org/officeDocument/2006/relationships/image" Target="../media/image1.png"/><Relationship Id="rId5" Type="http://schemas.openxmlformats.org/officeDocument/2006/relationships/image" Target="../media/image18.png"/><Relationship Id="rId6" Type="http://schemas.openxmlformats.org/officeDocument/2006/relationships/image" Target="../media/image16.png"/><Relationship Id="rId7" Type="http://schemas.openxmlformats.org/officeDocument/2006/relationships/image" Target="../media/image7.png"/><Relationship Id="rId8" Type="http://schemas.openxmlformats.org/officeDocument/2006/relationships/image" Target="../media/image10.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7.jpg"/><Relationship Id="rId3" Type="http://schemas.openxmlformats.org/officeDocument/2006/relationships/image" Target="../media/image15.jpg"/><Relationship Id="rId4" Type="http://schemas.openxmlformats.org/officeDocument/2006/relationships/image" Target="../media/image1.png"/><Relationship Id="rId5" Type="http://schemas.openxmlformats.org/officeDocument/2006/relationships/image" Target="../media/image18.png"/><Relationship Id="rId6" Type="http://schemas.openxmlformats.org/officeDocument/2006/relationships/image" Target="../media/image16.png"/><Relationship Id="rId7" Type="http://schemas.openxmlformats.org/officeDocument/2006/relationships/image" Target="../media/image7.png"/><Relationship Id="rId8" Type="http://schemas.openxmlformats.org/officeDocument/2006/relationships/image" Target="../media/image10.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 Id="rId3" Type="http://schemas.openxmlformats.org/officeDocument/2006/relationships/image" Target="../media/image15.jpg"/><Relationship Id="rId4" Type="http://schemas.openxmlformats.org/officeDocument/2006/relationships/image" Target="../media/image1.png"/><Relationship Id="rId5" Type="http://schemas.openxmlformats.org/officeDocument/2006/relationships/image" Target="../media/image18.png"/><Relationship Id="rId6" Type="http://schemas.openxmlformats.org/officeDocument/2006/relationships/image" Target="../media/image16.png"/><Relationship Id="rId7" Type="http://schemas.openxmlformats.org/officeDocument/2006/relationships/image" Target="../media/image7.png"/><Relationship Id="rId8" Type="http://schemas.openxmlformats.org/officeDocument/2006/relationships/image" Target="../media/image10.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jpg"/><Relationship Id="rId3" Type="http://schemas.openxmlformats.org/officeDocument/2006/relationships/image" Target="../media/image16.png"/><Relationship Id="rId4" Type="http://schemas.openxmlformats.org/officeDocument/2006/relationships/image" Target="../media/image10.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7.jpg"/><Relationship Id="rId3" Type="http://schemas.openxmlformats.org/officeDocument/2006/relationships/image" Target="../media/image16.png"/><Relationship Id="rId4" Type="http://schemas.openxmlformats.org/officeDocument/2006/relationships/image" Target="../media/image10.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12.png"/><Relationship Id="rId4" Type="http://schemas.openxmlformats.org/officeDocument/2006/relationships/image" Target="../media/image10.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12.png"/><Relationship Id="rId4" Type="http://schemas.openxmlformats.org/officeDocument/2006/relationships/image" Target="../media/image10.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8" name="Shape 8"/>
        <p:cNvGrpSpPr/>
        <p:nvPr/>
      </p:nvGrpSpPr>
      <p:grpSpPr>
        <a:xfrm>
          <a:off x="0" y="0"/>
          <a:ext cx="0" cy="0"/>
          <a:chOff x="0" y="0"/>
          <a:chExt cx="0" cy="0"/>
        </a:xfrm>
      </p:grpSpPr>
      <p:sp>
        <p:nvSpPr>
          <p:cNvPr id="9" name="Google Shape;9;p30"/>
          <p:cNvSpPr txBox="1"/>
          <p:nvPr>
            <p:ph type="ctrTitle"/>
          </p:nvPr>
        </p:nvSpPr>
        <p:spPr>
          <a:xfrm>
            <a:off x="638640" y="1992693"/>
            <a:ext cx="5958908" cy="1884419"/>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5400"/>
              <a:buFont typeface="Arial"/>
              <a:buNone/>
              <a:defRPr b="1" i="0" sz="540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cxnSp>
        <p:nvCxnSpPr>
          <p:cNvPr id="10" name="Google Shape;10;p30"/>
          <p:cNvCxnSpPr/>
          <p:nvPr/>
        </p:nvCxnSpPr>
        <p:spPr>
          <a:xfrm rot="10800000">
            <a:off x="638639" y="1555703"/>
            <a:ext cx="432171" cy="0"/>
          </a:xfrm>
          <a:prstGeom prst="straightConnector1">
            <a:avLst/>
          </a:prstGeom>
          <a:noFill/>
          <a:ln cap="flat" cmpd="sng" w="15875">
            <a:solidFill>
              <a:srgbClr val="11AA81"/>
            </a:solidFill>
            <a:prstDash val="solid"/>
            <a:miter lim="800000"/>
            <a:headEnd len="sm" w="sm" type="none"/>
            <a:tailEnd len="sm" w="sm" type="none"/>
          </a:ln>
        </p:spPr>
      </p:cxnSp>
      <p:pic>
        <p:nvPicPr>
          <p:cNvPr id="11" name="Google Shape;11;p30"/>
          <p:cNvPicPr preferRelativeResize="0"/>
          <p:nvPr/>
        </p:nvPicPr>
        <p:blipFill rotWithShape="1">
          <a:blip r:embed="rId3">
            <a:alphaModFix/>
          </a:blip>
          <a:srcRect b="2265" l="0" r="0" t="2266"/>
          <a:stretch/>
        </p:blipFill>
        <p:spPr>
          <a:xfrm>
            <a:off x="471000" y="467399"/>
            <a:ext cx="2218858" cy="824085"/>
          </a:xfrm>
          <a:prstGeom prst="rect">
            <a:avLst/>
          </a:prstGeom>
          <a:noFill/>
          <a:ln>
            <a:noFill/>
          </a:ln>
        </p:spPr>
      </p:pic>
      <p:sp>
        <p:nvSpPr>
          <p:cNvPr id="12" name="Google Shape;12;p30"/>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pic>
        <p:nvPicPr>
          <p:cNvPr id="13" name="Google Shape;13;p30"/>
          <p:cNvPicPr preferRelativeResize="0"/>
          <p:nvPr/>
        </p:nvPicPr>
        <p:blipFill rotWithShape="1">
          <a:blip r:embed="rId4">
            <a:alphaModFix/>
          </a:blip>
          <a:srcRect b="0" l="3024" r="3022" t="0"/>
          <a:stretch/>
        </p:blipFill>
        <p:spPr>
          <a:xfrm>
            <a:off x="324895" y="4528124"/>
            <a:ext cx="1987904" cy="440100"/>
          </a:xfrm>
          <a:prstGeom prst="rect">
            <a:avLst/>
          </a:prstGeom>
          <a:noFill/>
          <a:ln>
            <a:noFill/>
          </a:ln>
        </p:spPr>
      </p:pic>
      <p:pic>
        <p:nvPicPr>
          <p:cNvPr id="14" name="Google Shape;14;p30"/>
          <p:cNvPicPr preferRelativeResize="0"/>
          <p:nvPr/>
        </p:nvPicPr>
        <p:blipFill rotWithShape="1">
          <a:blip r:embed="rId5">
            <a:alphaModFix/>
          </a:blip>
          <a:srcRect b="0" l="0" r="0" t="0"/>
          <a:stretch/>
        </p:blipFill>
        <p:spPr>
          <a:xfrm>
            <a:off x="4572000" y="4435832"/>
            <a:ext cx="775407" cy="547632"/>
          </a:xfrm>
          <a:prstGeom prst="rect">
            <a:avLst/>
          </a:prstGeom>
          <a:noFill/>
          <a:ln>
            <a:noFill/>
          </a:ln>
        </p:spPr>
      </p:pic>
      <p:pic>
        <p:nvPicPr>
          <p:cNvPr id="15" name="Google Shape;15;p30"/>
          <p:cNvPicPr preferRelativeResize="0"/>
          <p:nvPr/>
        </p:nvPicPr>
        <p:blipFill rotWithShape="1">
          <a:blip r:embed="rId6">
            <a:alphaModFix/>
          </a:blip>
          <a:srcRect b="0" l="0" r="0" t="0"/>
          <a:stretch/>
        </p:blipFill>
        <p:spPr>
          <a:xfrm>
            <a:off x="5572275" y="4556846"/>
            <a:ext cx="858148" cy="352949"/>
          </a:xfrm>
          <a:prstGeom prst="rect">
            <a:avLst/>
          </a:prstGeom>
          <a:noFill/>
          <a:ln>
            <a:noFill/>
          </a:ln>
        </p:spPr>
      </p:pic>
      <p:pic>
        <p:nvPicPr>
          <p:cNvPr id="16" name="Google Shape;16;p30"/>
          <p:cNvPicPr preferRelativeResize="0"/>
          <p:nvPr/>
        </p:nvPicPr>
        <p:blipFill rotWithShape="1">
          <a:blip r:embed="rId7">
            <a:alphaModFix/>
          </a:blip>
          <a:srcRect b="0" l="0" r="0" t="0"/>
          <a:stretch/>
        </p:blipFill>
        <p:spPr>
          <a:xfrm>
            <a:off x="6725411" y="4559992"/>
            <a:ext cx="845283" cy="370912"/>
          </a:xfrm>
          <a:prstGeom prst="rect">
            <a:avLst/>
          </a:prstGeom>
          <a:noFill/>
          <a:ln>
            <a:noFill/>
          </a:ln>
        </p:spPr>
      </p:pic>
      <p:pic>
        <p:nvPicPr>
          <p:cNvPr id="17" name="Google Shape;17;p30"/>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18" name="Shape 18"/>
        <p:cNvGrpSpPr/>
        <p:nvPr/>
      </p:nvGrpSpPr>
      <p:grpSpPr>
        <a:xfrm>
          <a:off x="0" y="0"/>
          <a:ext cx="0" cy="0"/>
          <a:chOff x="0" y="0"/>
          <a:chExt cx="0" cy="0"/>
        </a:xfrm>
      </p:grpSpPr>
      <p:sp>
        <p:nvSpPr>
          <p:cNvPr id="19" name="Google Shape;19;p31"/>
          <p:cNvSpPr txBox="1"/>
          <p:nvPr>
            <p:ph type="title"/>
          </p:nvPr>
        </p:nvSpPr>
        <p:spPr>
          <a:xfrm>
            <a:off x="628650" y="682900"/>
            <a:ext cx="2863215" cy="138345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31"/>
          <p:cNvSpPr txBox="1"/>
          <p:nvPr>
            <p:ph idx="1" type="body"/>
          </p:nvPr>
        </p:nvSpPr>
        <p:spPr>
          <a:xfrm>
            <a:off x="3983426" y="682899"/>
            <a:ext cx="4606283" cy="1149289"/>
          </a:xfrm>
          <a:prstGeom prst="rect">
            <a:avLst/>
          </a:prstGeom>
          <a:noFill/>
          <a:ln>
            <a:noFill/>
          </a:ln>
        </p:spPr>
        <p:txBody>
          <a:bodyPr anchorCtr="0" anchor="t" bIns="45700" lIns="91425" spcFirstLastPara="1" rIns="91425" wrap="square" tIns="45700">
            <a:spAutoFit/>
          </a:bodyPr>
          <a:lstStyle>
            <a:lvl1pPr indent="-323850" lvl="0" marL="457200" algn="l">
              <a:lnSpc>
                <a:spcPct val="90000"/>
              </a:lnSpc>
              <a:spcBef>
                <a:spcPts val="75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4325" lvl="1" marL="914400"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indent="-304800" lvl="2" marL="13716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5275" lvl="3" marL="18288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indent="-295275" lvl="4" marL="22860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1" name="Google Shape;21;p31"/>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pic>
        <p:nvPicPr>
          <p:cNvPr id="22" name="Google Shape;22;p31"/>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23" name="Google Shape;23;p31"/>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24" name="Google Shape;24;p31"/>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25" name="Google Shape;25;p31"/>
          <p:cNvPicPr preferRelativeResize="0"/>
          <p:nvPr/>
        </p:nvPicPr>
        <p:blipFill rotWithShape="1">
          <a:blip r:embed="rId6">
            <a:alphaModFix/>
          </a:blip>
          <a:srcRect b="0" l="3024" r="3022" t="0"/>
          <a:stretch/>
        </p:blipFill>
        <p:spPr>
          <a:xfrm>
            <a:off x="1697592" y="4528124"/>
            <a:ext cx="1987904" cy="440100"/>
          </a:xfrm>
          <a:prstGeom prst="rect">
            <a:avLst/>
          </a:prstGeom>
          <a:noFill/>
          <a:ln>
            <a:noFill/>
          </a:ln>
        </p:spPr>
      </p:pic>
      <p:pic>
        <p:nvPicPr>
          <p:cNvPr id="26" name="Google Shape;26;p31"/>
          <p:cNvPicPr preferRelativeResize="0"/>
          <p:nvPr/>
        </p:nvPicPr>
        <p:blipFill rotWithShape="1">
          <a:blip r:embed="rId7">
            <a:alphaModFix/>
          </a:blip>
          <a:srcRect b="0" l="0" r="63278" t="0"/>
          <a:stretch/>
        </p:blipFill>
        <p:spPr>
          <a:xfrm>
            <a:off x="211687" y="4503966"/>
            <a:ext cx="1274218" cy="488417"/>
          </a:xfrm>
          <a:prstGeom prst="rect">
            <a:avLst/>
          </a:prstGeom>
          <a:noFill/>
          <a:ln>
            <a:noFill/>
          </a:ln>
        </p:spPr>
      </p:pic>
      <p:cxnSp>
        <p:nvCxnSpPr>
          <p:cNvPr id="27" name="Google Shape;27;p31"/>
          <p:cNvCxnSpPr/>
          <p:nvPr/>
        </p:nvCxnSpPr>
        <p:spPr>
          <a:xfrm rot="10800000">
            <a:off x="3733312" y="687331"/>
            <a:ext cx="0" cy="3050279"/>
          </a:xfrm>
          <a:prstGeom prst="straightConnector1">
            <a:avLst/>
          </a:prstGeom>
          <a:noFill/>
          <a:ln cap="flat" cmpd="sng" w="15875">
            <a:solidFill>
              <a:srgbClr val="11AA81"/>
            </a:solidFill>
            <a:prstDash val="solid"/>
            <a:miter lim="800000"/>
            <a:headEnd len="sm" w="sm" type="none"/>
            <a:tailEnd len="sm" w="sm" type="none"/>
          </a:ln>
        </p:spPr>
      </p:cxnSp>
      <p:pic>
        <p:nvPicPr>
          <p:cNvPr id="28" name="Google Shape;28;p31"/>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type="obj">
  <p:cSld name="OBJECT">
    <p:spTree>
      <p:nvGrpSpPr>
        <p:cNvPr id="29" name="Shape 29"/>
        <p:cNvGrpSpPr/>
        <p:nvPr/>
      </p:nvGrpSpPr>
      <p:grpSpPr>
        <a:xfrm>
          <a:off x="0" y="0"/>
          <a:ext cx="0" cy="0"/>
          <a:chOff x="0" y="0"/>
          <a:chExt cx="0" cy="0"/>
        </a:xfrm>
      </p:grpSpPr>
      <p:pic>
        <p:nvPicPr>
          <p:cNvPr descr="A picture containing shape&#10;&#10;Description automatically generated" id="30" name="Google Shape;30;p32"/>
          <p:cNvPicPr preferRelativeResize="0"/>
          <p:nvPr/>
        </p:nvPicPr>
        <p:blipFill rotWithShape="1">
          <a:blip r:embed="rId2">
            <a:alphaModFix amt="27000"/>
          </a:blip>
          <a:srcRect b="0" l="0" r="0" t="0"/>
          <a:stretch/>
        </p:blipFill>
        <p:spPr>
          <a:xfrm>
            <a:off x="5958140" y="2038825"/>
            <a:ext cx="3755545" cy="3437279"/>
          </a:xfrm>
          <a:prstGeom prst="rect">
            <a:avLst/>
          </a:prstGeom>
          <a:noFill/>
          <a:ln>
            <a:noFill/>
          </a:ln>
        </p:spPr>
      </p:pic>
      <p:pic>
        <p:nvPicPr>
          <p:cNvPr id="31" name="Google Shape;31;p32"/>
          <p:cNvPicPr preferRelativeResize="0"/>
          <p:nvPr/>
        </p:nvPicPr>
        <p:blipFill rotWithShape="1">
          <a:blip r:embed="rId3">
            <a:alphaModFix/>
          </a:blip>
          <a:srcRect b="0" l="0" r="63278" t="0"/>
          <a:stretch/>
        </p:blipFill>
        <p:spPr>
          <a:xfrm>
            <a:off x="7624814" y="202594"/>
            <a:ext cx="1274218" cy="488417"/>
          </a:xfrm>
          <a:prstGeom prst="rect">
            <a:avLst/>
          </a:prstGeom>
          <a:noFill/>
          <a:ln>
            <a:noFill/>
          </a:ln>
        </p:spPr>
      </p:pic>
      <p:sp>
        <p:nvSpPr>
          <p:cNvPr id="32" name="Google Shape;32;p32"/>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32"/>
          <p:cNvSpPr txBox="1"/>
          <p:nvPr>
            <p:ph idx="1" type="body"/>
          </p:nvPr>
        </p:nvSpPr>
        <p:spPr>
          <a:xfrm>
            <a:off x="628650" y="1369218"/>
            <a:ext cx="78867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34" name="Google Shape;34;p32"/>
          <p:cNvPicPr preferRelativeResize="0"/>
          <p:nvPr/>
        </p:nvPicPr>
        <p:blipFill rotWithShape="1">
          <a:blip r:embed="rId4">
            <a:alphaModFix/>
          </a:blip>
          <a:srcRect b="0" l="0" r="0" t="0"/>
          <a:stretch/>
        </p:blipFill>
        <p:spPr>
          <a:xfrm>
            <a:off x="-83820" y="4894997"/>
            <a:ext cx="9304020" cy="380922"/>
          </a:xfrm>
          <a:prstGeom prst="rect">
            <a:avLst/>
          </a:prstGeom>
          <a:noFill/>
          <a:ln>
            <a:noFill/>
          </a:ln>
        </p:spPr>
      </p:pic>
      <p:pic>
        <p:nvPicPr>
          <p:cNvPr id="35" name="Google Shape;35;p32"/>
          <p:cNvPicPr preferRelativeResize="0"/>
          <p:nvPr/>
        </p:nvPicPr>
        <p:blipFill rotWithShape="1">
          <a:blip r:embed="rId5">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36" name="Shape 36"/>
        <p:cNvGrpSpPr/>
        <p:nvPr/>
      </p:nvGrpSpPr>
      <p:grpSpPr>
        <a:xfrm>
          <a:off x="0" y="0"/>
          <a:ext cx="0" cy="0"/>
          <a:chOff x="0" y="0"/>
          <a:chExt cx="0" cy="0"/>
        </a:xfrm>
      </p:grpSpPr>
      <p:pic>
        <p:nvPicPr>
          <p:cNvPr id="37" name="Google Shape;37;p34"/>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pic>
        <p:nvPicPr>
          <p:cNvPr id="38" name="Google Shape;38;p34"/>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39" name="Google Shape;39;p34"/>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40" name="Shape 40"/>
        <p:cNvGrpSpPr/>
        <p:nvPr/>
      </p:nvGrpSpPr>
      <p:grpSpPr>
        <a:xfrm>
          <a:off x="0" y="0"/>
          <a:ext cx="0" cy="0"/>
          <a:chOff x="0" y="0"/>
          <a:chExt cx="0" cy="0"/>
        </a:xfrm>
      </p:grpSpPr>
      <p:cxnSp>
        <p:nvCxnSpPr>
          <p:cNvPr id="41" name="Google Shape;41;p33"/>
          <p:cNvCxnSpPr/>
          <p:nvPr/>
        </p:nvCxnSpPr>
        <p:spPr>
          <a:xfrm rot="10800000">
            <a:off x="840583" y="683941"/>
            <a:ext cx="3923363" cy="0"/>
          </a:xfrm>
          <a:prstGeom prst="straightConnector1">
            <a:avLst/>
          </a:prstGeom>
          <a:noFill/>
          <a:ln cap="flat" cmpd="sng" w="15875">
            <a:solidFill>
              <a:srgbClr val="D12477"/>
            </a:solidFill>
            <a:prstDash val="solid"/>
            <a:miter lim="800000"/>
            <a:headEnd len="sm" w="sm" type="none"/>
            <a:tailEnd len="sm" w="sm" type="none"/>
          </a:ln>
        </p:spPr>
      </p:cxnSp>
      <p:sp>
        <p:nvSpPr>
          <p:cNvPr id="42" name="Google Shape;42;p33"/>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43" name="Google Shape;43;p33"/>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4" name="Google Shape;44;p33"/>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pic>
        <p:nvPicPr>
          <p:cNvPr id="45" name="Google Shape;45;p33"/>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46" name="Google Shape;46;p33"/>
          <p:cNvPicPr preferRelativeResize="0"/>
          <p:nvPr/>
        </p:nvPicPr>
        <p:blipFill rotWithShape="1">
          <a:blip r:embed="rId4">
            <a:alphaModFix/>
          </a:blip>
          <a:srcRect b="0" l="3024" r="3022" t="0"/>
          <a:stretch/>
        </p:blipFill>
        <p:spPr>
          <a:xfrm>
            <a:off x="156283" y="4667387"/>
            <a:ext cx="1987904" cy="4401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47" name="Shape 47"/>
        <p:cNvGrpSpPr/>
        <p:nvPr/>
      </p:nvGrpSpPr>
      <p:grpSpPr>
        <a:xfrm>
          <a:off x="0" y="0"/>
          <a:ext cx="0" cy="0"/>
          <a:chOff x="0" y="0"/>
          <a:chExt cx="0" cy="0"/>
        </a:xfrm>
      </p:grpSpPr>
      <p:pic>
        <p:nvPicPr>
          <p:cNvPr id="48" name="Google Shape;48;p35"/>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sp>
        <p:nvSpPr>
          <p:cNvPr id="49" name="Google Shape;49;p35"/>
          <p:cNvSpPr txBox="1"/>
          <p:nvPr>
            <p:ph type="title"/>
          </p:nvPr>
        </p:nvSpPr>
        <p:spPr>
          <a:xfrm>
            <a:off x="628650" y="682900"/>
            <a:ext cx="4067175"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35"/>
          <p:cNvSpPr txBox="1"/>
          <p:nvPr>
            <p:ph idx="1" type="body"/>
          </p:nvPr>
        </p:nvSpPr>
        <p:spPr>
          <a:xfrm>
            <a:off x="628650" y="1778275"/>
            <a:ext cx="4067175" cy="224075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51" name="Google Shape;51;p35"/>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52" name="Google Shape;52;p35"/>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
    <p:spTree>
      <p:nvGrpSpPr>
        <p:cNvPr id="53" name="Shape 53"/>
        <p:cNvGrpSpPr/>
        <p:nvPr/>
      </p:nvGrpSpPr>
      <p:grpSpPr>
        <a:xfrm>
          <a:off x="0" y="0"/>
          <a:ext cx="0" cy="0"/>
          <a:chOff x="0" y="0"/>
          <a:chExt cx="0" cy="0"/>
        </a:xfrm>
      </p:grpSpPr>
      <p:sp>
        <p:nvSpPr>
          <p:cNvPr id="54" name="Google Shape;54;p47"/>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Clr>
                <a:srgbClr val="161249"/>
              </a:buClr>
              <a:buSzPts val="1800"/>
              <a:buNone/>
              <a:defRPr/>
            </a:lvl1pPr>
            <a:lvl2pPr indent="-342900" lvl="1" marL="914400" algn="l">
              <a:lnSpc>
                <a:spcPct val="90000"/>
              </a:lnSpc>
              <a:spcBef>
                <a:spcPts val="375"/>
              </a:spcBef>
              <a:spcAft>
                <a:spcPts val="0"/>
              </a:spcAft>
              <a:buClr>
                <a:srgbClr val="161249"/>
              </a:buClr>
              <a:buSzPts val="1800"/>
              <a:buChar char="•"/>
              <a:defRPr/>
            </a:lvl2pPr>
            <a:lvl3pPr indent="-342900" lvl="2" marL="1371600" algn="l">
              <a:lnSpc>
                <a:spcPct val="90000"/>
              </a:lnSpc>
              <a:spcBef>
                <a:spcPts val="375"/>
              </a:spcBef>
              <a:spcAft>
                <a:spcPts val="0"/>
              </a:spcAft>
              <a:buClr>
                <a:srgbClr val="161249"/>
              </a:buClr>
              <a:buSzPts val="1800"/>
              <a:buChar char="•"/>
              <a:defRPr/>
            </a:lvl3pPr>
            <a:lvl4pPr indent="-342900" lvl="3" marL="1828800" algn="l">
              <a:lnSpc>
                <a:spcPct val="90000"/>
              </a:lnSpc>
              <a:spcBef>
                <a:spcPts val="375"/>
              </a:spcBef>
              <a:spcAft>
                <a:spcPts val="0"/>
              </a:spcAft>
              <a:buClr>
                <a:srgbClr val="161249"/>
              </a:buClr>
              <a:buSzPts val="1800"/>
              <a:buChar char="•"/>
              <a:defRPr/>
            </a:lvl4pPr>
            <a:lvl5pPr indent="-342900" lvl="4" marL="2286000" algn="l">
              <a:lnSpc>
                <a:spcPct val="90000"/>
              </a:lnSpc>
              <a:spcBef>
                <a:spcPts val="375"/>
              </a:spcBef>
              <a:spcAft>
                <a:spcPts val="0"/>
              </a:spcAft>
              <a:buClr>
                <a:srgbClr val="161249"/>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55" name="Google Shape;55;p4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1pPr>
            <a:lvl2pPr indent="0" lvl="1"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2pPr>
            <a:lvl3pPr indent="0" lvl="2"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3pPr>
            <a:lvl4pPr indent="0" lvl="3"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4pPr>
            <a:lvl5pPr indent="0" lvl="4"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5pPr>
            <a:lvl6pPr indent="0" lvl="5"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6pPr>
            <a:lvl7pPr indent="0" lvl="6"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7pPr>
            <a:lvl8pPr indent="0" lvl="7"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8pPr>
            <a:lvl9pPr indent="0" lvl="8"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p:cSld name="Title and Content 1">
    <p:spTree>
      <p:nvGrpSpPr>
        <p:cNvPr id="56" name="Shape 56"/>
        <p:cNvGrpSpPr/>
        <p:nvPr/>
      </p:nvGrpSpPr>
      <p:grpSpPr>
        <a:xfrm>
          <a:off x="0" y="0"/>
          <a:ext cx="0" cy="0"/>
          <a:chOff x="0" y="0"/>
          <a:chExt cx="0" cy="0"/>
        </a:xfrm>
      </p:grpSpPr>
      <p:pic>
        <p:nvPicPr>
          <p:cNvPr id="57" name="Google Shape;57;p36"/>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sp>
        <p:nvSpPr>
          <p:cNvPr id="58" name="Google Shape;58;p36"/>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36"/>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60" name="Google Shape;60;p36"/>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61" name="Google Shape;61;p36"/>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62" name="Shape 62"/>
        <p:cNvGrpSpPr/>
        <p:nvPr/>
      </p:nvGrpSpPr>
      <p:grpSpPr>
        <a:xfrm>
          <a:off x="0" y="0"/>
          <a:ext cx="0" cy="0"/>
          <a:chOff x="0" y="0"/>
          <a:chExt cx="0" cy="0"/>
        </a:xfrm>
      </p:grpSpPr>
      <p:sp>
        <p:nvSpPr>
          <p:cNvPr id="63" name="Google Shape;63;p45"/>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pic>
        <p:nvPicPr>
          <p:cNvPr id="64" name="Google Shape;64;p45"/>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65" name="Google Shape;65;p45"/>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66" name="Google Shape;66;p45"/>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67" name="Google Shape;67;p45"/>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sp>
        <p:nvSpPr>
          <p:cNvPr id="68" name="Google Shape;68;p45"/>
          <p:cNvSpPr txBox="1"/>
          <p:nvPr>
            <p:ph idx="1" type="body"/>
          </p:nvPr>
        </p:nvSpPr>
        <p:spPr>
          <a:xfrm>
            <a:off x="628650" y="655321"/>
            <a:ext cx="4385310" cy="30098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69" name="Google Shape;69;p45"/>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70" name="Google Shape;70;p45"/>
          <p:cNvPicPr preferRelativeResize="0"/>
          <p:nvPr/>
        </p:nvPicPr>
        <p:blipFill rotWithShape="1">
          <a:blip r:embed="rId8">
            <a:alphaModFix/>
          </a:blip>
          <a:srcRect b="0" l="3024" r="3022" t="0"/>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71" name="Shape 71"/>
        <p:cNvGrpSpPr/>
        <p:nvPr/>
      </p:nvGrpSpPr>
      <p:grpSpPr>
        <a:xfrm>
          <a:off x="0" y="0"/>
          <a:ext cx="0" cy="0"/>
          <a:chOff x="0" y="0"/>
          <a:chExt cx="0" cy="0"/>
        </a:xfrm>
      </p:grpSpPr>
      <p:sp>
        <p:nvSpPr>
          <p:cNvPr id="72" name="Google Shape;72;p37"/>
          <p:cNvSpPr/>
          <p:nvPr/>
        </p:nvSpPr>
        <p:spPr>
          <a:xfrm flipH="1" rot="10800000">
            <a:off x="0" y="4436706"/>
            <a:ext cx="9144000" cy="78249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pic>
        <p:nvPicPr>
          <p:cNvPr id="73" name="Google Shape;73;p37"/>
          <p:cNvPicPr preferRelativeResize="0"/>
          <p:nvPr/>
        </p:nvPicPr>
        <p:blipFill rotWithShape="1">
          <a:blip r:embed="rId3">
            <a:alphaModFix/>
          </a:blip>
          <a:srcRect b="0" l="3024" r="3022" t="0"/>
          <a:stretch/>
        </p:blipFill>
        <p:spPr>
          <a:xfrm>
            <a:off x="177278" y="4576442"/>
            <a:ext cx="1987904" cy="440100"/>
          </a:xfrm>
          <a:prstGeom prst="rect">
            <a:avLst/>
          </a:prstGeom>
          <a:noFill/>
          <a:ln>
            <a:noFill/>
          </a:ln>
        </p:spPr>
      </p:pic>
      <p:pic>
        <p:nvPicPr>
          <p:cNvPr id="74" name="Google Shape;74;p37"/>
          <p:cNvPicPr preferRelativeResize="0"/>
          <p:nvPr/>
        </p:nvPicPr>
        <p:blipFill rotWithShape="1">
          <a:blip r:embed="rId4">
            <a:alphaModFix/>
          </a:blip>
          <a:srcRect b="0" l="0" r="63278" t="0"/>
          <a:stretch/>
        </p:blipFill>
        <p:spPr>
          <a:xfrm>
            <a:off x="7692505" y="4552283"/>
            <a:ext cx="1274218" cy="488417"/>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75" name="Shape 75"/>
        <p:cNvGrpSpPr/>
        <p:nvPr/>
      </p:nvGrpSpPr>
      <p:grpSpPr>
        <a:xfrm>
          <a:off x="0" y="0"/>
          <a:ext cx="0" cy="0"/>
          <a:chOff x="0" y="0"/>
          <a:chExt cx="0" cy="0"/>
        </a:xfrm>
      </p:grpSpPr>
      <p:sp>
        <p:nvSpPr>
          <p:cNvPr id="76" name="Google Shape;76;p38"/>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38"/>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78" name="Google Shape;78;p38"/>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9" name="Google Shape;79;p38"/>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cxnSp>
        <p:nvCxnSpPr>
          <p:cNvPr id="80" name="Google Shape;80;p38"/>
          <p:cNvCxnSpPr/>
          <p:nvPr/>
        </p:nvCxnSpPr>
        <p:spPr>
          <a:xfrm rot="10800000">
            <a:off x="840583" y="2209496"/>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81" name="Google Shape;81;p38"/>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82" name="Google Shape;82;p38"/>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83" name="Google Shape;83;p38"/>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84" name="Google Shape;84;p38"/>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85" name="Google Shape;85;p38"/>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86" name="Google Shape;86;p38"/>
          <p:cNvPicPr preferRelativeResize="0"/>
          <p:nvPr/>
        </p:nvPicPr>
        <p:blipFill rotWithShape="1">
          <a:blip r:embed="rId8">
            <a:alphaModFix/>
          </a:blip>
          <a:srcRect b="0" l="3024" r="3022" t="0"/>
          <a:stretch/>
        </p:blipFill>
        <p:spPr>
          <a:xfrm>
            <a:off x="1697592" y="4528124"/>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87" name="Shape 87"/>
        <p:cNvGrpSpPr/>
        <p:nvPr/>
      </p:nvGrpSpPr>
      <p:grpSpPr>
        <a:xfrm>
          <a:off x="0" y="0"/>
          <a:ext cx="0" cy="0"/>
          <a:chOff x="0" y="0"/>
          <a:chExt cx="0" cy="0"/>
        </a:xfrm>
      </p:grpSpPr>
      <p:sp>
        <p:nvSpPr>
          <p:cNvPr id="88" name="Google Shape;88;p39"/>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p39"/>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90" name="Google Shape;90;p39"/>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91" name="Google Shape;91;p39"/>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cxnSp>
        <p:nvCxnSpPr>
          <p:cNvPr id="92" name="Google Shape;92;p39"/>
          <p:cNvCxnSpPr/>
          <p:nvPr/>
        </p:nvCxnSpPr>
        <p:spPr>
          <a:xfrm rot="10800000">
            <a:off x="840583" y="2209496"/>
            <a:ext cx="3923363" cy="0"/>
          </a:xfrm>
          <a:prstGeom prst="straightConnector1">
            <a:avLst/>
          </a:prstGeom>
          <a:noFill/>
          <a:ln cap="flat" cmpd="sng" w="15875">
            <a:solidFill>
              <a:srgbClr val="F39200"/>
            </a:solidFill>
            <a:prstDash val="solid"/>
            <a:miter lim="800000"/>
            <a:headEnd len="sm" w="sm" type="none"/>
            <a:tailEnd len="sm" w="sm" type="none"/>
          </a:ln>
        </p:spPr>
      </p:cxnSp>
      <p:pic>
        <p:nvPicPr>
          <p:cNvPr id="93" name="Google Shape;93;p39"/>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94" name="Google Shape;94;p39"/>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95" name="Google Shape;95;p39"/>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96" name="Google Shape;96;p39"/>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97" name="Google Shape;97;p39"/>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98" name="Google Shape;98;p39"/>
          <p:cNvPicPr preferRelativeResize="0"/>
          <p:nvPr/>
        </p:nvPicPr>
        <p:blipFill rotWithShape="1">
          <a:blip r:embed="rId8">
            <a:alphaModFix/>
          </a:blip>
          <a:srcRect b="0" l="3024" r="3022" t="0"/>
          <a:stretch/>
        </p:blipFill>
        <p:spPr>
          <a:xfrm>
            <a:off x="1697592" y="4528124"/>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99" name="Shape 99"/>
        <p:cNvGrpSpPr/>
        <p:nvPr/>
      </p:nvGrpSpPr>
      <p:grpSpPr>
        <a:xfrm>
          <a:off x="0" y="0"/>
          <a:ext cx="0" cy="0"/>
          <a:chOff x="0" y="0"/>
          <a:chExt cx="0" cy="0"/>
        </a:xfrm>
      </p:grpSpPr>
      <p:sp>
        <p:nvSpPr>
          <p:cNvPr id="100" name="Google Shape;100;p40"/>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1" name="Google Shape;101;p40"/>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2" name="Google Shape;102;p40"/>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03" name="Google Shape;103;p40"/>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cxnSp>
        <p:nvCxnSpPr>
          <p:cNvPr id="104" name="Google Shape;104;p40"/>
          <p:cNvCxnSpPr/>
          <p:nvPr/>
        </p:nvCxnSpPr>
        <p:spPr>
          <a:xfrm rot="10800000">
            <a:off x="840583" y="2209496"/>
            <a:ext cx="3923363" cy="0"/>
          </a:xfrm>
          <a:prstGeom prst="straightConnector1">
            <a:avLst/>
          </a:prstGeom>
          <a:noFill/>
          <a:ln cap="flat" cmpd="sng" w="15875">
            <a:solidFill>
              <a:srgbClr val="D12477"/>
            </a:solidFill>
            <a:prstDash val="solid"/>
            <a:miter lim="800000"/>
            <a:headEnd len="sm" w="sm" type="none"/>
            <a:tailEnd len="sm" w="sm" type="none"/>
          </a:ln>
        </p:spPr>
      </p:cxnSp>
      <p:pic>
        <p:nvPicPr>
          <p:cNvPr id="105" name="Google Shape;105;p40"/>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106" name="Google Shape;106;p40"/>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107" name="Google Shape;107;p40"/>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108" name="Google Shape;108;p40"/>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109" name="Google Shape;109;p40"/>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110" name="Google Shape;110;p40"/>
          <p:cNvPicPr preferRelativeResize="0"/>
          <p:nvPr/>
        </p:nvPicPr>
        <p:blipFill rotWithShape="1">
          <a:blip r:embed="rId8">
            <a:alphaModFix/>
          </a:blip>
          <a:srcRect b="0" l="3024" r="3022" t="0"/>
          <a:stretch/>
        </p:blipFill>
        <p:spPr>
          <a:xfrm>
            <a:off x="1697592" y="4528124"/>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111" name="Shape 111"/>
        <p:cNvGrpSpPr/>
        <p:nvPr/>
      </p:nvGrpSpPr>
      <p:grpSpPr>
        <a:xfrm>
          <a:off x="0" y="0"/>
          <a:ext cx="0" cy="0"/>
          <a:chOff x="0" y="0"/>
          <a:chExt cx="0" cy="0"/>
        </a:xfrm>
      </p:grpSpPr>
      <p:sp>
        <p:nvSpPr>
          <p:cNvPr id="112" name="Google Shape;112;p41"/>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13" name="Google Shape;113;p41"/>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4" name="Google Shape;114;p41"/>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cxnSp>
        <p:nvCxnSpPr>
          <p:cNvPr id="115" name="Google Shape;115;p41"/>
          <p:cNvCxnSpPr/>
          <p:nvPr/>
        </p:nvCxnSpPr>
        <p:spPr>
          <a:xfrm rot="10800000">
            <a:off x="840583" y="697937"/>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116" name="Google Shape;116;p41"/>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17" name="Google Shape;117;p41"/>
          <p:cNvPicPr preferRelativeResize="0"/>
          <p:nvPr/>
        </p:nvPicPr>
        <p:blipFill rotWithShape="1">
          <a:blip r:embed="rId4">
            <a:alphaModFix/>
          </a:blip>
          <a:srcRect b="0" l="3024" r="3022" t="0"/>
          <a:stretch/>
        </p:blipFill>
        <p:spPr>
          <a:xfrm>
            <a:off x="156283" y="4667387"/>
            <a:ext cx="1987904" cy="440100"/>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118" name="Shape 118"/>
        <p:cNvGrpSpPr/>
        <p:nvPr/>
      </p:nvGrpSpPr>
      <p:grpSpPr>
        <a:xfrm>
          <a:off x="0" y="0"/>
          <a:ext cx="0" cy="0"/>
          <a:chOff x="0" y="0"/>
          <a:chExt cx="0" cy="0"/>
        </a:xfrm>
      </p:grpSpPr>
      <p:sp>
        <p:nvSpPr>
          <p:cNvPr id="119" name="Google Shape;119;p42"/>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20" name="Google Shape;120;p42"/>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cxnSp>
        <p:nvCxnSpPr>
          <p:cNvPr id="121" name="Google Shape;121;p42"/>
          <p:cNvCxnSpPr/>
          <p:nvPr/>
        </p:nvCxnSpPr>
        <p:spPr>
          <a:xfrm rot="10800000">
            <a:off x="840583" y="684304"/>
            <a:ext cx="3923363" cy="0"/>
          </a:xfrm>
          <a:prstGeom prst="straightConnector1">
            <a:avLst/>
          </a:prstGeom>
          <a:noFill/>
          <a:ln cap="flat" cmpd="sng" w="15875">
            <a:solidFill>
              <a:srgbClr val="F39200"/>
            </a:solidFill>
            <a:prstDash val="solid"/>
            <a:miter lim="800000"/>
            <a:headEnd len="sm" w="sm" type="none"/>
            <a:tailEnd len="sm" w="sm" type="none"/>
          </a:ln>
        </p:spPr>
      </p:cxnSp>
      <p:sp>
        <p:nvSpPr>
          <p:cNvPr id="122" name="Google Shape;122;p42"/>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pic>
        <p:nvPicPr>
          <p:cNvPr id="123" name="Google Shape;123;p42"/>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24" name="Google Shape;124;p42"/>
          <p:cNvPicPr preferRelativeResize="0"/>
          <p:nvPr/>
        </p:nvPicPr>
        <p:blipFill rotWithShape="1">
          <a:blip r:embed="rId4">
            <a:alphaModFix/>
          </a:blip>
          <a:srcRect b="0" l="3024" r="3022" t="0"/>
          <a:stretch/>
        </p:blipFill>
        <p:spPr>
          <a:xfrm>
            <a:off x="156283" y="4667387"/>
            <a:ext cx="1987904" cy="4401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p:cSld name="Content and Photo vertical">
    <p:spTree>
      <p:nvGrpSpPr>
        <p:cNvPr id="125" name="Shape 125"/>
        <p:cNvGrpSpPr/>
        <p:nvPr/>
      </p:nvGrpSpPr>
      <p:grpSpPr>
        <a:xfrm>
          <a:off x="0" y="0"/>
          <a:ext cx="0" cy="0"/>
          <a:chOff x="0" y="0"/>
          <a:chExt cx="0" cy="0"/>
        </a:xfrm>
      </p:grpSpPr>
      <p:pic>
        <p:nvPicPr>
          <p:cNvPr id="126" name="Google Shape;126;p43"/>
          <p:cNvPicPr preferRelativeResize="0"/>
          <p:nvPr/>
        </p:nvPicPr>
        <p:blipFill rotWithShape="1">
          <a:blip r:embed="rId2">
            <a:alphaModFix/>
          </a:blip>
          <a:srcRect b="0" l="0" r="63278" t="0"/>
          <a:stretch/>
        </p:blipFill>
        <p:spPr>
          <a:xfrm>
            <a:off x="4147413" y="4437741"/>
            <a:ext cx="1274218" cy="488417"/>
          </a:xfrm>
          <a:prstGeom prst="rect">
            <a:avLst/>
          </a:prstGeom>
          <a:noFill/>
          <a:ln>
            <a:noFill/>
          </a:ln>
        </p:spPr>
      </p:pic>
      <p:sp>
        <p:nvSpPr>
          <p:cNvPr id="127" name="Google Shape;127;p43"/>
          <p:cNvSpPr txBox="1"/>
          <p:nvPr>
            <p:ph type="title"/>
          </p:nvPr>
        </p:nvSpPr>
        <p:spPr>
          <a:xfrm>
            <a:off x="628650" y="682900"/>
            <a:ext cx="46863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8" name="Google Shape;128;p43"/>
          <p:cNvSpPr txBox="1"/>
          <p:nvPr>
            <p:ph idx="1" type="body"/>
          </p:nvPr>
        </p:nvSpPr>
        <p:spPr>
          <a:xfrm>
            <a:off x="628650" y="1778274"/>
            <a:ext cx="46863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29" name="Google Shape;129;p43"/>
          <p:cNvSpPr/>
          <p:nvPr>
            <p:ph idx="2" type="pic"/>
          </p:nvPr>
        </p:nvSpPr>
        <p:spPr>
          <a:xfrm>
            <a:off x="5572125" y="1"/>
            <a:ext cx="3571875" cy="5029199"/>
          </a:xfrm>
          <a:prstGeom prst="rect">
            <a:avLst/>
          </a:prstGeom>
          <a:solidFill>
            <a:srgbClr val="D3EEEF"/>
          </a:solidFill>
          <a:ln>
            <a:noFill/>
          </a:ln>
        </p:spPr>
      </p:sp>
      <p:pic>
        <p:nvPicPr>
          <p:cNvPr id="130" name="Google Shape;130;p43"/>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31" name="Google Shape;131;p43"/>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132" name="Shape 132"/>
        <p:cNvGrpSpPr/>
        <p:nvPr/>
      </p:nvGrpSpPr>
      <p:grpSpPr>
        <a:xfrm>
          <a:off x="0" y="0"/>
          <a:ext cx="0" cy="0"/>
          <a:chOff x="0" y="0"/>
          <a:chExt cx="0" cy="0"/>
        </a:xfrm>
      </p:grpSpPr>
      <p:sp>
        <p:nvSpPr>
          <p:cNvPr id="133" name="Google Shape;133;p44"/>
          <p:cNvSpPr/>
          <p:nvPr>
            <p:ph idx="2" type="pic"/>
          </p:nvPr>
        </p:nvSpPr>
        <p:spPr>
          <a:xfrm>
            <a:off x="0" y="1"/>
            <a:ext cx="9144000" cy="2571749"/>
          </a:xfrm>
          <a:prstGeom prst="rect">
            <a:avLst/>
          </a:prstGeom>
          <a:solidFill>
            <a:srgbClr val="D3EEEF"/>
          </a:solidFill>
          <a:ln>
            <a:noFill/>
          </a:ln>
        </p:spPr>
      </p:sp>
      <p:sp>
        <p:nvSpPr>
          <p:cNvPr id="134" name="Google Shape;134;p44"/>
          <p:cNvSpPr txBox="1"/>
          <p:nvPr>
            <p:ph type="title"/>
          </p:nvPr>
        </p:nvSpPr>
        <p:spPr>
          <a:xfrm>
            <a:off x="628650" y="2755804"/>
            <a:ext cx="7905750" cy="62814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5" name="Google Shape;135;p44"/>
          <p:cNvSpPr txBox="1"/>
          <p:nvPr>
            <p:ph idx="1" type="body"/>
          </p:nvPr>
        </p:nvSpPr>
        <p:spPr>
          <a:xfrm>
            <a:off x="628650" y="3485155"/>
            <a:ext cx="7905750" cy="53835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1500"/>
              <a:buNone/>
              <a:defRPr sz="1500">
                <a:latin typeface="Arial"/>
                <a:ea typeface="Arial"/>
                <a:cs typeface="Arial"/>
                <a:sym typeface="Arial"/>
              </a:defRPr>
            </a:lvl1pPr>
            <a:lvl2pPr indent="-228600" lvl="1" marL="914400" algn="l">
              <a:lnSpc>
                <a:spcPct val="90000"/>
              </a:lnSpc>
              <a:spcBef>
                <a:spcPts val="375"/>
              </a:spcBef>
              <a:spcAft>
                <a:spcPts val="0"/>
              </a:spcAft>
              <a:buClr>
                <a:srgbClr val="161249"/>
              </a:buClr>
              <a:buSzPts val="1350"/>
              <a:buNone/>
              <a:defRPr sz="1350">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36" name="Google Shape;136;p44"/>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pic>
        <p:nvPicPr>
          <p:cNvPr id="137" name="Google Shape;137;p44"/>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38" name="Google Shape;138;p44"/>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39" name="Shape 139"/>
        <p:cNvGrpSpPr/>
        <p:nvPr/>
      </p:nvGrpSpPr>
      <p:grpSpPr>
        <a:xfrm>
          <a:off x="0" y="0"/>
          <a:ext cx="0" cy="0"/>
          <a:chOff x="0" y="0"/>
          <a:chExt cx="0" cy="0"/>
        </a:xfrm>
      </p:grpSpPr>
      <p:sp>
        <p:nvSpPr>
          <p:cNvPr id="140" name="Google Shape;140;p46"/>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lvl1pPr lvl="0" algn="ctr">
              <a:lnSpc>
                <a:spcPct val="90000"/>
              </a:lnSpc>
              <a:spcBef>
                <a:spcPts val="0"/>
              </a:spcBef>
              <a:spcAft>
                <a:spcPts val="0"/>
              </a:spcAft>
              <a:buClr>
                <a:srgbClr val="161249"/>
              </a:buClr>
              <a:buSzPts val="5200"/>
              <a:buFont typeface="Arial"/>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41" name="Google Shape;141;p46"/>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Clr>
                <a:srgbClr val="161249"/>
              </a:buClr>
              <a:buSzPts val="2800"/>
              <a:buNone/>
              <a:defRPr sz="2800"/>
            </a:lvl1pPr>
            <a:lvl2pPr lvl="1" algn="ctr">
              <a:lnSpc>
                <a:spcPct val="100000"/>
              </a:lnSpc>
              <a:spcBef>
                <a:spcPts val="0"/>
              </a:spcBef>
              <a:spcAft>
                <a:spcPts val="0"/>
              </a:spcAft>
              <a:buClr>
                <a:srgbClr val="161249"/>
              </a:buClr>
              <a:buSzPts val="2800"/>
              <a:buNone/>
              <a:defRPr sz="2800"/>
            </a:lvl2pPr>
            <a:lvl3pPr lvl="2" algn="ctr">
              <a:lnSpc>
                <a:spcPct val="100000"/>
              </a:lnSpc>
              <a:spcBef>
                <a:spcPts val="0"/>
              </a:spcBef>
              <a:spcAft>
                <a:spcPts val="0"/>
              </a:spcAft>
              <a:buClr>
                <a:srgbClr val="161249"/>
              </a:buClr>
              <a:buSzPts val="2800"/>
              <a:buNone/>
              <a:defRPr sz="2800"/>
            </a:lvl3pPr>
            <a:lvl4pPr lvl="3" algn="ctr">
              <a:lnSpc>
                <a:spcPct val="100000"/>
              </a:lnSpc>
              <a:spcBef>
                <a:spcPts val="0"/>
              </a:spcBef>
              <a:spcAft>
                <a:spcPts val="0"/>
              </a:spcAft>
              <a:buClr>
                <a:srgbClr val="161249"/>
              </a:buClr>
              <a:buSzPts val="2800"/>
              <a:buNone/>
              <a:defRPr sz="2800"/>
            </a:lvl4pPr>
            <a:lvl5pPr lvl="4" algn="ctr">
              <a:lnSpc>
                <a:spcPct val="100000"/>
              </a:lnSpc>
              <a:spcBef>
                <a:spcPts val="0"/>
              </a:spcBef>
              <a:spcAft>
                <a:spcPts val="0"/>
              </a:spcAft>
              <a:buClr>
                <a:srgbClr val="161249"/>
              </a:buClr>
              <a:buSzPts val="2800"/>
              <a:buNone/>
              <a:defRPr sz="2800"/>
            </a:lvl5pPr>
            <a:lvl6pPr lvl="5" algn="ctr">
              <a:lnSpc>
                <a:spcPct val="100000"/>
              </a:lnSpc>
              <a:spcBef>
                <a:spcPts val="0"/>
              </a:spcBef>
              <a:spcAft>
                <a:spcPts val="0"/>
              </a:spcAft>
              <a:buClr>
                <a:schemeClr val="dk1"/>
              </a:buClr>
              <a:buSzPts val="2800"/>
              <a:buNone/>
              <a:defRPr sz="2800"/>
            </a:lvl6pPr>
            <a:lvl7pPr lvl="6" algn="ctr">
              <a:lnSpc>
                <a:spcPct val="100000"/>
              </a:lnSpc>
              <a:spcBef>
                <a:spcPts val="0"/>
              </a:spcBef>
              <a:spcAft>
                <a:spcPts val="0"/>
              </a:spcAft>
              <a:buClr>
                <a:schemeClr val="dk1"/>
              </a:buClr>
              <a:buSzPts val="2800"/>
              <a:buNone/>
              <a:defRPr sz="2800"/>
            </a:lvl7pPr>
            <a:lvl8pPr lvl="7" algn="ctr">
              <a:lnSpc>
                <a:spcPct val="100000"/>
              </a:lnSpc>
              <a:spcBef>
                <a:spcPts val="0"/>
              </a:spcBef>
              <a:spcAft>
                <a:spcPts val="0"/>
              </a:spcAft>
              <a:buClr>
                <a:schemeClr val="dk1"/>
              </a:buClr>
              <a:buSzPts val="2800"/>
              <a:buNone/>
              <a:defRPr sz="2800"/>
            </a:lvl8pPr>
            <a:lvl9pPr lvl="8" algn="ctr">
              <a:lnSpc>
                <a:spcPct val="100000"/>
              </a:lnSpc>
              <a:spcBef>
                <a:spcPts val="0"/>
              </a:spcBef>
              <a:spcAft>
                <a:spcPts val="0"/>
              </a:spcAft>
              <a:buClr>
                <a:schemeClr val="dk1"/>
              </a:buClr>
              <a:buSzPts val="2800"/>
              <a:buNone/>
              <a:defRPr sz="2800"/>
            </a:lvl9pPr>
          </a:lstStyle>
          <a:p/>
        </p:txBody>
      </p:sp>
      <p:sp>
        <p:nvSpPr>
          <p:cNvPr id="142" name="Google Shape;142;p4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1pPr>
            <a:lvl2pPr indent="0" lvl="1"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2pPr>
            <a:lvl3pPr indent="0" lvl="2"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3pPr>
            <a:lvl4pPr indent="0" lvl="3"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4pPr>
            <a:lvl5pPr indent="0" lvl="4"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5pPr>
            <a:lvl6pPr indent="0" lvl="5"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6pPr>
            <a:lvl7pPr indent="0" lvl="6"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7pPr>
            <a:lvl8pPr indent="0" lvl="7"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8pPr>
            <a:lvl9pPr indent="0" lvl="8"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yhjä_otsikko ja sisältö">
  <p:cSld name="Tyhjä_otsikko ja sisältö">
    <p:spTree>
      <p:nvGrpSpPr>
        <p:cNvPr id="143" name="Shape 143"/>
        <p:cNvGrpSpPr/>
        <p:nvPr/>
      </p:nvGrpSpPr>
      <p:grpSpPr>
        <a:xfrm>
          <a:off x="0" y="0"/>
          <a:ext cx="0" cy="0"/>
          <a:chOff x="0" y="0"/>
          <a:chExt cx="0" cy="0"/>
        </a:xfrm>
      </p:grpSpPr>
      <p:sp>
        <p:nvSpPr>
          <p:cNvPr id="144" name="Google Shape;144;p48"/>
          <p:cNvSpPr txBox="1"/>
          <p:nvPr>
            <p:ph type="title"/>
          </p:nvPr>
        </p:nvSpPr>
        <p:spPr>
          <a:xfrm>
            <a:off x="450850" y="278812"/>
            <a:ext cx="8239200" cy="1107000"/>
          </a:xfrm>
          <a:prstGeom prst="rect">
            <a:avLst/>
          </a:prstGeom>
          <a:noFill/>
          <a:ln>
            <a:noFill/>
          </a:ln>
        </p:spPr>
        <p:txBody>
          <a:bodyPr anchorCtr="0" anchor="t" bIns="0" lIns="0" spcFirstLastPara="1" rIns="0" wrap="square" tIns="0">
            <a:noAutofit/>
          </a:bodyPr>
          <a:lstStyle>
            <a:lvl1pPr lvl="0" algn="l">
              <a:lnSpc>
                <a:spcPct val="100000"/>
              </a:lnSpc>
              <a:spcBef>
                <a:spcPts val="0"/>
              </a:spcBef>
              <a:spcAft>
                <a:spcPts val="0"/>
              </a:spcAft>
              <a:buClr>
                <a:schemeClr val="dk1"/>
              </a:buClr>
              <a:buSzPts val="2400"/>
              <a:buFont typeface="PT Sans"/>
              <a:buNone/>
              <a:defRPr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45" name="Google Shape;145;p48"/>
          <p:cNvSpPr txBox="1"/>
          <p:nvPr>
            <p:ph idx="1" type="body"/>
          </p:nvPr>
        </p:nvSpPr>
        <p:spPr>
          <a:xfrm>
            <a:off x="450850" y="1744201"/>
            <a:ext cx="8237400" cy="3076500"/>
          </a:xfrm>
          <a:prstGeom prst="rect">
            <a:avLst/>
          </a:prstGeom>
          <a:noFill/>
          <a:ln>
            <a:noFill/>
          </a:ln>
        </p:spPr>
        <p:txBody>
          <a:bodyPr anchorCtr="0" anchor="t" bIns="0" lIns="0" spcFirstLastPara="1" rIns="0" wrap="square" tIns="0">
            <a:noAutofit/>
          </a:bodyPr>
          <a:lstStyle>
            <a:lvl1pPr indent="-323850" lvl="0" marL="457200" algn="l">
              <a:lnSpc>
                <a:spcPct val="100000"/>
              </a:lnSpc>
              <a:spcBef>
                <a:spcPts val="0"/>
              </a:spcBef>
              <a:spcAft>
                <a:spcPts val="0"/>
              </a:spcAft>
              <a:buClr>
                <a:schemeClr val="dk1"/>
              </a:buClr>
              <a:buSzPts val="1500"/>
              <a:buFont typeface="Arial"/>
              <a:buChar char="•"/>
              <a:defRPr sz="1500"/>
            </a:lvl1pPr>
            <a:lvl2pPr indent="-323850" lvl="1" marL="914400" algn="l">
              <a:lnSpc>
                <a:spcPct val="100000"/>
              </a:lnSpc>
              <a:spcBef>
                <a:spcPts val="1200"/>
              </a:spcBef>
              <a:spcAft>
                <a:spcPts val="0"/>
              </a:spcAft>
              <a:buClr>
                <a:schemeClr val="dk1"/>
              </a:buClr>
              <a:buSzPts val="1500"/>
              <a:buFont typeface="Arial"/>
              <a:buChar char="•"/>
              <a:defRPr sz="1500"/>
            </a:lvl2pPr>
            <a:lvl3pPr indent="-323850" lvl="2" marL="1371600" algn="l">
              <a:lnSpc>
                <a:spcPct val="100000"/>
              </a:lnSpc>
              <a:spcBef>
                <a:spcPts val="1200"/>
              </a:spcBef>
              <a:spcAft>
                <a:spcPts val="0"/>
              </a:spcAft>
              <a:buClr>
                <a:schemeClr val="dk1"/>
              </a:buClr>
              <a:buSzPts val="1500"/>
              <a:buFont typeface="Arial"/>
              <a:buChar char="•"/>
              <a:defRPr sz="1500"/>
            </a:lvl3pPr>
            <a:lvl4pPr indent="-323850" lvl="3" marL="1828800" algn="l">
              <a:lnSpc>
                <a:spcPct val="100000"/>
              </a:lnSpc>
              <a:spcBef>
                <a:spcPts val="1200"/>
              </a:spcBef>
              <a:spcAft>
                <a:spcPts val="0"/>
              </a:spcAft>
              <a:buClr>
                <a:schemeClr val="dk1"/>
              </a:buClr>
              <a:buSzPts val="1500"/>
              <a:buFont typeface="Arial"/>
              <a:buChar char="•"/>
              <a:defRPr sz="1500"/>
            </a:lvl4pPr>
            <a:lvl5pPr indent="-323850" lvl="4" marL="2286000" algn="l">
              <a:lnSpc>
                <a:spcPct val="100000"/>
              </a:lnSpc>
              <a:spcBef>
                <a:spcPts val="1200"/>
              </a:spcBef>
              <a:spcAft>
                <a:spcPts val="0"/>
              </a:spcAft>
              <a:buClr>
                <a:schemeClr val="dk1"/>
              </a:buClr>
              <a:buSzPts val="1500"/>
              <a:buFont typeface="Arial"/>
              <a:buChar char="•"/>
              <a:defRPr sz="1500"/>
            </a:lvl5pPr>
            <a:lvl6pPr indent="-317500" lvl="5" marL="2743200" algn="l">
              <a:lnSpc>
                <a:spcPct val="100000"/>
              </a:lnSpc>
              <a:spcBef>
                <a:spcPts val="1200"/>
              </a:spcBef>
              <a:spcAft>
                <a:spcPts val="0"/>
              </a:spcAft>
              <a:buClr>
                <a:schemeClr val="dk1"/>
              </a:buClr>
              <a:buSzPts val="1400"/>
              <a:buChar char="■"/>
              <a:defRPr/>
            </a:lvl6pPr>
            <a:lvl7pPr indent="-317500" lvl="6" marL="3200400" algn="l">
              <a:lnSpc>
                <a:spcPct val="100000"/>
              </a:lnSpc>
              <a:spcBef>
                <a:spcPts val="1200"/>
              </a:spcBef>
              <a:spcAft>
                <a:spcPts val="0"/>
              </a:spcAft>
              <a:buClr>
                <a:schemeClr val="dk1"/>
              </a:buClr>
              <a:buSzPts val="1400"/>
              <a:buChar char="●"/>
              <a:defRPr/>
            </a:lvl7pPr>
            <a:lvl8pPr indent="-317500" lvl="7" marL="3657600" algn="l">
              <a:lnSpc>
                <a:spcPct val="100000"/>
              </a:lnSpc>
              <a:spcBef>
                <a:spcPts val="1200"/>
              </a:spcBef>
              <a:spcAft>
                <a:spcPts val="0"/>
              </a:spcAft>
              <a:buClr>
                <a:schemeClr val="dk1"/>
              </a:buClr>
              <a:buSzPts val="1400"/>
              <a:buChar char="○"/>
              <a:defRPr/>
            </a:lvl8pPr>
            <a:lvl9pPr indent="-317500" lvl="8" marL="4114800" algn="l">
              <a:lnSpc>
                <a:spcPct val="100000"/>
              </a:lnSpc>
              <a:spcBef>
                <a:spcPts val="1200"/>
              </a:spcBef>
              <a:spcAft>
                <a:spcPts val="1200"/>
              </a:spcAft>
              <a:buClr>
                <a:schemeClr val="dk1"/>
              </a:buClr>
              <a:buSzPts val="1400"/>
              <a:buChar char="■"/>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s - basic">
  <p:cSld name="Two contents - basic">
    <p:spTree>
      <p:nvGrpSpPr>
        <p:cNvPr id="146" name="Shape 146"/>
        <p:cNvGrpSpPr/>
        <p:nvPr/>
      </p:nvGrpSpPr>
      <p:grpSpPr>
        <a:xfrm>
          <a:off x="0" y="0"/>
          <a:ext cx="0" cy="0"/>
          <a:chOff x="0" y="0"/>
          <a:chExt cx="0" cy="0"/>
        </a:xfrm>
      </p:grpSpPr>
      <p:sp>
        <p:nvSpPr>
          <p:cNvPr id="147" name="Google Shape;147;p49"/>
          <p:cNvSpPr txBox="1"/>
          <p:nvPr>
            <p:ph type="title"/>
          </p:nvPr>
        </p:nvSpPr>
        <p:spPr>
          <a:xfrm>
            <a:off x="450850" y="278812"/>
            <a:ext cx="6477900" cy="1107000"/>
          </a:xfrm>
          <a:prstGeom prst="rect">
            <a:avLst/>
          </a:prstGeom>
          <a:noFill/>
          <a:ln>
            <a:noFill/>
          </a:ln>
        </p:spPr>
        <p:txBody>
          <a:bodyPr anchorCtr="0" anchor="t" bIns="0" lIns="0" spcFirstLastPara="1" rIns="0" wrap="square" tIns="0">
            <a:noAutofit/>
          </a:bodyPr>
          <a:lstStyle>
            <a:lvl1pPr lvl="0" algn="l">
              <a:lnSpc>
                <a:spcPct val="100000"/>
              </a:lnSpc>
              <a:spcBef>
                <a:spcPts val="0"/>
              </a:spcBef>
              <a:spcAft>
                <a:spcPts val="0"/>
              </a:spcAft>
              <a:buClr>
                <a:schemeClr val="dk1"/>
              </a:buClr>
              <a:buSzPts val="2400"/>
              <a:buFont typeface="PT Sans"/>
              <a:buNone/>
              <a:defRPr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48" name="Google Shape;148;p49"/>
          <p:cNvSpPr txBox="1"/>
          <p:nvPr>
            <p:ph idx="1" type="body"/>
          </p:nvPr>
        </p:nvSpPr>
        <p:spPr>
          <a:xfrm>
            <a:off x="450851" y="1485000"/>
            <a:ext cx="3925800" cy="3477600"/>
          </a:xfrm>
          <a:prstGeom prst="rect">
            <a:avLst/>
          </a:prstGeom>
          <a:noFill/>
          <a:ln>
            <a:noFill/>
          </a:ln>
        </p:spPr>
        <p:txBody>
          <a:bodyPr anchorCtr="0" anchor="t" bIns="0" lIns="0" spcFirstLastPara="1" rIns="0" wrap="square" tIns="0">
            <a:noAutofit/>
          </a:bodyPr>
          <a:lstStyle>
            <a:lvl1pPr indent="-323850" lvl="0" marL="457200" algn="l">
              <a:lnSpc>
                <a:spcPct val="100000"/>
              </a:lnSpc>
              <a:spcBef>
                <a:spcPts val="0"/>
              </a:spcBef>
              <a:spcAft>
                <a:spcPts val="0"/>
              </a:spcAft>
              <a:buClr>
                <a:schemeClr val="dk1"/>
              </a:buClr>
              <a:buSzPts val="1500"/>
              <a:buFont typeface="Arial"/>
              <a:buChar char="•"/>
              <a:defRPr sz="1500">
                <a:solidFill>
                  <a:schemeClr val="dk1"/>
                </a:solidFill>
              </a:defRPr>
            </a:lvl1pPr>
            <a:lvl2pPr indent="-323850" lvl="1" marL="914400" algn="l">
              <a:lnSpc>
                <a:spcPct val="100000"/>
              </a:lnSpc>
              <a:spcBef>
                <a:spcPts val="1200"/>
              </a:spcBef>
              <a:spcAft>
                <a:spcPts val="0"/>
              </a:spcAft>
              <a:buClr>
                <a:schemeClr val="dk1"/>
              </a:buClr>
              <a:buSzPts val="1500"/>
              <a:buFont typeface="Arial"/>
              <a:buChar char="•"/>
              <a:defRPr sz="1500">
                <a:solidFill>
                  <a:schemeClr val="dk1"/>
                </a:solidFill>
              </a:defRPr>
            </a:lvl2pPr>
            <a:lvl3pPr indent="-323850" lvl="2" marL="1371600" algn="l">
              <a:lnSpc>
                <a:spcPct val="100000"/>
              </a:lnSpc>
              <a:spcBef>
                <a:spcPts val="1200"/>
              </a:spcBef>
              <a:spcAft>
                <a:spcPts val="0"/>
              </a:spcAft>
              <a:buClr>
                <a:schemeClr val="dk1"/>
              </a:buClr>
              <a:buSzPts val="1500"/>
              <a:buFont typeface="Arial"/>
              <a:buChar char="•"/>
              <a:defRPr sz="1500">
                <a:solidFill>
                  <a:schemeClr val="dk1"/>
                </a:solidFill>
              </a:defRPr>
            </a:lvl3pPr>
            <a:lvl4pPr indent="-323850" lvl="3" marL="1828800" algn="l">
              <a:lnSpc>
                <a:spcPct val="100000"/>
              </a:lnSpc>
              <a:spcBef>
                <a:spcPts val="1200"/>
              </a:spcBef>
              <a:spcAft>
                <a:spcPts val="0"/>
              </a:spcAft>
              <a:buClr>
                <a:schemeClr val="dk1"/>
              </a:buClr>
              <a:buSzPts val="1500"/>
              <a:buFont typeface="Arial"/>
              <a:buChar char="•"/>
              <a:defRPr sz="1500">
                <a:solidFill>
                  <a:schemeClr val="dk1"/>
                </a:solidFill>
              </a:defRPr>
            </a:lvl4pPr>
            <a:lvl5pPr indent="-323850" lvl="4" marL="2286000" algn="l">
              <a:lnSpc>
                <a:spcPct val="100000"/>
              </a:lnSpc>
              <a:spcBef>
                <a:spcPts val="1200"/>
              </a:spcBef>
              <a:spcAft>
                <a:spcPts val="0"/>
              </a:spcAft>
              <a:buClr>
                <a:schemeClr val="dk1"/>
              </a:buClr>
              <a:buSzPts val="1500"/>
              <a:buFont typeface="Arial"/>
              <a:buChar char="•"/>
              <a:defRPr sz="1500">
                <a:solidFill>
                  <a:schemeClr val="dk1"/>
                </a:solidFill>
              </a:defRPr>
            </a:lvl5pPr>
            <a:lvl6pPr indent="-317500" lvl="5" marL="2743200" algn="l">
              <a:lnSpc>
                <a:spcPct val="100000"/>
              </a:lnSpc>
              <a:spcBef>
                <a:spcPts val="1200"/>
              </a:spcBef>
              <a:spcAft>
                <a:spcPts val="0"/>
              </a:spcAft>
              <a:buClr>
                <a:schemeClr val="dk1"/>
              </a:buClr>
              <a:buSzPts val="1400"/>
              <a:buChar char="■"/>
              <a:defRPr/>
            </a:lvl6pPr>
            <a:lvl7pPr indent="-317500" lvl="6" marL="3200400" algn="l">
              <a:lnSpc>
                <a:spcPct val="100000"/>
              </a:lnSpc>
              <a:spcBef>
                <a:spcPts val="1200"/>
              </a:spcBef>
              <a:spcAft>
                <a:spcPts val="0"/>
              </a:spcAft>
              <a:buClr>
                <a:schemeClr val="dk1"/>
              </a:buClr>
              <a:buSzPts val="1400"/>
              <a:buChar char="●"/>
              <a:defRPr/>
            </a:lvl7pPr>
            <a:lvl8pPr indent="-317500" lvl="7" marL="3657600" algn="l">
              <a:lnSpc>
                <a:spcPct val="100000"/>
              </a:lnSpc>
              <a:spcBef>
                <a:spcPts val="1200"/>
              </a:spcBef>
              <a:spcAft>
                <a:spcPts val="0"/>
              </a:spcAft>
              <a:buClr>
                <a:schemeClr val="dk1"/>
              </a:buClr>
              <a:buSzPts val="1400"/>
              <a:buChar char="○"/>
              <a:defRPr/>
            </a:lvl8pPr>
            <a:lvl9pPr indent="-317500" lvl="8" marL="4114800" algn="l">
              <a:lnSpc>
                <a:spcPct val="100000"/>
              </a:lnSpc>
              <a:spcBef>
                <a:spcPts val="1200"/>
              </a:spcBef>
              <a:spcAft>
                <a:spcPts val="1200"/>
              </a:spcAft>
              <a:buClr>
                <a:schemeClr val="dk1"/>
              </a:buClr>
              <a:buSzPts val="1400"/>
              <a:buChar char="■"/>
              <a:defRPr/>
            </a:lvl9pPr>
          </a:lstStyle>
          <a:p/>
        </p:txBody>
      </p:sp>
      <p:sp>
        <p:nvSpPr>
          <p:cNvPr id="149" name="Google Shape;149;p49"/>
          <p:cNvSpPr txBox="1"/>
          <p:nvPr>
            <p:ph idx="2" type="body"/>
          </p:nvPr>
        </p:nvSpPr>
        <p:spPr>
          <a:xfrm>
            <a:off x="4778963" y="1485000"/>
            <a:ext cx="3907800" cy="3477600"/>
          </a:xfrm>
          <a:prstGeom prst="rect">
            <a:avLst/>
          </a:prstGeom>
          <a:noFill/>
          <a:ln>
            <a:noFill/>
          </a:ln>
        </p:spPr>
        <p:txBody>
          <a:bodyPr anchorCtr="0" anchor="t" bIns="0" lIns="0" spcFirstLastPara="1" rIns="0" wrap="square" tIns="0">
            <a:noAutofit/>
          </a:bodyPr>
          <a:lstStyle>
            <a:lvl1pPr indent="-323850" lvl="0" marL="457200" algn="l">
              <a:lnSpc>
                <a:spcPct val="100000"/>
              </a:lnSpc>
              <a:spcBef>
                <a:spcPts val="0"/>
              </a:spcBef>
              <a:spcAft>
                <a:spcPts val="0"/>
              </a:spcAft>
              <a:buClr>
                <a:schemeClr val="dk1"/>
              </a:buClr>
              <a:buSzPts val="1500"/>
              <a:buFont typeface="Arial"/>
              <a:buChar char="•"/>
              <a:defRPr sz="1500">
                <a:solidFill>
                  <a:schemeClr val="dk1"/>
                </a:solidFill>
              </a:defRPr>
            </a:lvl1pPr>
            <a:lvl2pPr indent="-323850" lvl="1" marL="914400" algn="l">
              <a:lnSpc>
                <a:spcPct val="100000"/>
              </a:lnSpc>
              <a:spcBef>
                <a:spcPts val="1200"/>
              </a:spcBef>
              <a:spcAft>
                <a:spcPts val="0"/>
              </a:spcAft>
              <a:buClr>
                <a:schemeClr val="dk1"/>
              </a:buClr>
              <a:buSzPts val="1500"/>
              <a:buFont typeface="Arial"/>
              <a:buChar char="•"/>
              <a:defRPr sz="1500">
                <a:solidFill>
                  <a:schemeClr val="dk1"/>
                </a:solidFill>
              </a:defRPr>
            </a:lvl2pPr>
            <a:lvl3pPr indent="-323850" lvl="2" marL="1371600" algn="l">
              <a:lnSpc>
                <a:spcPct val="100000"/>
              </a:lnSpc>
              <a:spcBef>
                <a:spcPts val="1200"/>
              </a:spcBef>
              <a:spcAft>
                <a:spcPts val="0"/>
              </a:spcAft>
              <a:buClr>
                <a:schemeClr val="dk1"/>
              </a:buClr>
              <a:buSzPts val="1500"/>
              <a:buFont typeface="Arial"/>
              <a:buChar char="•"/>
              <a:defRPr sz="1500">
                <a:solidFill>
                  <a:schemeClr val="dk1"/>
                </a:solidFill>
              </a:defRPr>
            </a:lvl3pPr>
            <a:lvl4pPr indent="-323850" lvl="3" marL="1828800" algn="l">
              <a:lnSpc>
                <a:spcPct val="100000"/>
              </a:lnSpc>
              <a:spcBef>
                <a:spcPts val="1200"/>
              </a:spcBef>
              <a:spcAft>
                <a:spcPts val="0"/>
              </a:spcAft>
              <a:buClr>
                <a:schemeClr val="dk1"/>
              </a:buClr>
              <a:buSzPts val="1500"/>
              <a:buFont typeface="Arial"/>
              <a:buChar char="•"/>
              <a:defRPr sz="1500">
                <a:solidFill>
                  <a:schemeClr val="dk1"/>
                </a:solidFill>
              </a:defRPr>
            </a:lvl4pPr>
            <a:lvl5pPr indent="-323850" lvl="4" marL="2286000" algn="l">
              <a:lnSpc>
                <a:spcPct val="100000"/>
              </a:lnSpc>
              <a:spcBef>
                <a:spcPts val="1200"/>
              </a:spcBef>
              <a:spcAft>
                <a:spcPts val="0"/>
              </a:spcAft>
              <a:buClr>
                <a:schemeClr val="dk1"/>
              </a:buClr>
              <a:buSzPts val="1500"/>
              <a:buFont typeface="Arial"/>
              <a:buChar char="•"/>
              <a:defRPr sz="1500">
                <a:solidFill>
                  <a:schemeClr val="dk1"/>
                </a:solidFill>
              </a:defRPr>
            </a:lvl5pPr>
            <a:lvl6pPr indent="-304800" lvl="5" marL="2743200" algn="l">
              <a:lnSpc>
                <a:spcPct val="100000"/>
              </a:lnSpc>
              <a:spcBef>
                <a:spcPts val="1200"/>
              </a:spcBef>
              <a:spcAft>
                <a:spcPts val="0"/>
              </a:spcAft>
              <a:buClr>
                <a:schemeClr val="dk1"/>
              </a:buClr>
              <a:buSzPts val="1200"/>
              <a:buChar char="■"/>
              <a:defRPr sz="1200"/>
            </a:lvl6pPr>
            <a:lvl7pPr indent="-304800" lvl="6" marL="3200400" algn="l">
              <a:lnSpc>
                <a:spcPct val="100000"/>
              </a:lnSpc>
              <a:spcBef>
                <a:spcPts val="1200"/>
              </a:spcBef>
              <a:spcAft>
                <a:spcPts val="0"/>
              </a:spcAft>
              <a:buClr>
                <a:schemeClr val="dk1"/>
              </a:buClr>
              <a:buSzPts val="1200"/>
              <a:buChar char="●"/>
              <a:defRPr sz="1200"/>
            </a:lvl7pPr>
            <a:lvl8pPr indent="-304800" lvl="7" marL="3657600" algn="l">
              <a:lnSpc>
                <a:spcPct val="100000"/>
              </a:lnSpc>
              <a:spcBef>
                <a:spcPts val="1200"/>
              </a:spcBef>
              <a:spcAft>
                <a:spcPts val="0"/>
              </a:spcAft>
              <a:buClr>
                <a:schemeClr val="dk1"/>
              </a:buClr>
              <a:buSzPts val="1200"/>
              <a:buChar char="○"/>
              <a:defRPr sz="1200"/>
            </a:lvl8pPr>
            <a:lvl9pPr indent="-304800" lvl="8" marL="4114800" algn="l">
              <a:lnSpc>
                <a:spcPct val="100000"/>
              </a:lnSpc>
              <a:spcBef>
                <a:spcPts val="1200"/>
              </a:spcBef>
              <a:spcAft>
                <a:spcPts val="1200"/>
              </a:spcAft>
              <a:buClr>
                <a:schemeClr val="dk1"/>
              </a:buClr>
              <a:buSzPts val="1200"/>
              <a:buChar char="■"/>
              <a:defRPr sz="1200"/>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0/50 teksti + kuva">
  <p:cSld name="50/50 teksti + kuva">
    <p:spTree>
      <p:nvGrpSpPr>
        <p:cNvPr id="150" name="Shape 150"/>
        <p:cNvGrpSpPr/>
        <p:nvPr/>
      </p:nvGrpSpPr>
      <p:grpSpPr>
        <a:xfrm>
          <a:off x="0" y="0"/>
          <a:ext cx="0" cy="0"/>
          <a:chOff x="0" y="0"/>
          <a:chExt cx="0" cy="0"/>
        </a:xfrm>
      </p:grpSpPr>
      <p:sp>
        <p:nvSpPr>
          <p:cNvPr id="151" name="Google Shape;151;p50"/>
          <p:cNvSpPr/>
          <p:nvPr>
            <p:ph idx="2" type="pic"/>
          </p:nvPr>
        </p:nvSpPr>
        <p:spPr>
          <a:xfrm>
            <a:off x="4572000" y="0"/>
            <a:ext cx="4572000" cy="5143500"/>
          </a:xfrm>
          <a:prstGeom prst="rect">
            <a:avLst/>
          </a:prstGeom>
          <a:noFill/>
          <a:ln>
            <a:noFill/>
          </a:ln>
        </p:spPr>
      </p:sp>
      <p:sp>
        <p:nvSpPr>
          <p:cNvPr id="152" name="Google Shape;152;p50"/>
          <p:cNvSpPr txBox="1"/>
          <p:nvPr>
            <p:ph type="ctrTitle"/>
          </p:nvPr>
        </p:nvSpPr>
        <p:spPr>
          <a:xfrm>
            <a:off x="406209" y="284881"/>
            <a:ext cx="3642000" cy="1067700"/>
          </a:xfrm>
          <a:prstGeom prst="rect">
            <a:avLst/>
          </a:prstGeom>
          <a:noFill/>
          <a:ln>
            <a:noFill/>
          </a:ln>
        </p:spPr>
        <p:txBody>
          <a:bodyPr anchorCtr="0" anchor="t" bIns="0" lIns="0" spcFirstLastPara="1" rIns="0" wrap="square" tIns="0">
            <a:noAutofit/>
          </a:bodyPr>
          <a:lstStyle>
            <a:lvl1pPr lvl="0" algn="l">
              <a:lnSpc>
                <a:spcPct val="100000"/>
              </a:lnSpc>
              <a:spcBef>
                <a:spcPts val="0"/>
              </a:spcBef>
              <a:spcAft>
                <a:spcPts val="0"/>
              </a:spcAft>
              <a:buClr>
                <a:schemeClr val="dk1"/>
              </a:buClr>
              <a:buSzPts val="3300"/>
              <a:buFont typeface="PT Sans"/>
              <a:buNone/>
              <a:defRPr sz="3300">
                <a:solidFill>
                  <a:schemeClr val="dk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3" name="Google Shape;153;p50"/>
          <p:cNvSpPr txBox="1"/>
          <p:nvPr>
            <p:ph idx="1" type="body"/>
          </p:nvPr>
        </p:nvSpPr>
        <p:spPr>
          <a:xfrm>
            <a:off x="406153" y="1565562"/>
            <a:ext cx="3642000" cy="2822100"/>
          </a:xfrm>
          <a:prstGeom prst="rect">
            <a:avLst/>
          </a:prstGeom>
          <a:noFill/>
          <a:ln>
            <a:noFill/>
          </a:ln>
        </p:spPr>
        <p:txBody>
          <a:bodyPr anchorCtr="0" anchor="t" bIns="0" lIns="0" spcFirstLastPara="1" rIns="0" wrap="square" tIns="0">
            <a:noAutofit/>
          </a:bodyPr>
          <a:lstStyle>
            <a:lvl1pPr indent="-342900" lvl="0" marL="457200" algn="l">
              <a:lnSpc>
                <a:spcPct val="100000"/>
              </a:lnSpc>
              <a:spcBef>
                <a:spcPts val="0"/>
              </a:spcBef>
              <a:spcAft>
                <a:spcPts val="0"/>
              </a:spcAft>
              <a:buClr>
                <a:schemeClr val="dk1"/>
              </a:buClr>
              <a:buSzPts val="1800"/>
              <a:buFont typeface="Arial"/>
              <a:buChar char="•"/>
              <a:defRPr>
                <a:solidFill>
                  <a:schemeClr val="dk1"/>
                </a:solidFill>
              </a:defRPr>
            </a:lvl1pPr>
            <a:lvl2pPr indent="-228600" lvl="1" marL="914400" algn="l">
              <a:lnSpc>
                <a:spcPct val="100000"/>
              </a:lnSpc>
              <a:spcBef>
                <a:spcPts val="1200"/>
              </a:spcBef>
              <a:spcAft>
                <a:spcPts val="0"/>
              </a:spcAft>
              <a:buClr>
                <a:schemeClr val="dk1"/>
              </a:buClr>
              <a:buSzPts val="1500"/>
              <a:buNone/>
              <a:defRPr/>
            </a:lvl2pPr>
            <a:lvl3pPr indent="-228600" lvl="2" marL="1371600" algn="l">
              <a:lnSpc>
                <a:spcPct val="100000"/>
              </a:lnSpc>
              <a:spcBef>
                <a:spcPts val="1200"/>
              </a:spcBef>
              <a:spcAft>
                <a:spcPts val="0"/>
              </a:spcAft>
              <a:buClr>
                <a:schemeClr val="dk1"/>
              </a:buClr>
              <a:buSzPts val="1500"/>
              <a:buNone/>
              <a:defRPr/>
            </a:lvl3pPr>
            <a:lvl4pPr indent="-228600" lvl="3" marL="1828800" algn="l">
              <a:lnSpc>
                <a:spcPct val="100000"/>
              </a:lnSpc>
              <a:spcBef>
                <a:spcPts val="1200"/>
              </a:spcBef>
              <a:spcAft>
                <a:spcPts val="0"/>
              </a:spcAft>
              <a:buClr>
                <a:schemeClr val="dk1"/>
              </a:buClr>
              <a:buSzPts val="1500"/>
              <a:buNone/>
              <a:defRPr/>
            </a:lvl4pPr>
            <a:lvl5pPr indent="-228600" lvl="4" marL="2286000" algn="l">
              <a:lnSpc>
                <a:spcPct val="100000"/>
              </a:lnSpc>
              <a:spcBef>
                <a:spcPts val="1200"/>
              </a:spcBef>
              <a:spcAft>
                <a:spcPts val="0"/>
              </a:spcAft>
              <a:buClr>
                <a:schemeClr val="dk1"/>
              </a:buClr>
              <a:buSzPts val="1500"/>
              <a:buNone/>
              <a:defRPr/>
            </a:lvl5pPr>
            <a:lvl6pPr indent="-317500" lvl="5" marL="2743200" algn="l">
              <a:lnSpc>
                <a:spcPct val="100000"/>
              </a:lnSpc>
              <a:spcBef>
                <a:spcPts val="1200"/>
              </a:spcBef>
              <a:spcAft>
                <a:spcPts val="0"/>
              </a:spcAft>
              <a:buClr>
                <a:schemeClr val="dk1"/>
              </a:buClr>
              <a:buSzPts val="1400"/>
              <a:buChar char="■"/>
              <a:defRPr/>
            </a:lvl6pPr>
            <a:lvl7pPr indent="-317500" lvl="6" marL="3200400" algn="l">
              <a:lnSpc>
                <a:spcPct val="100000"/>
              </a:lnSpc>
              <a:spcBef>
                <a:spcPts val="1200"/>
              </a:spcBef>
              <a:spcAft>
                <a:spcPts val="0"/>
              </a:spcAft>
              <a:buClr>
                <a:schemeClr val="dk1"/>
              </a:buClr>
              <a:buSzPts val="1400"/>
              <a:buChar char="●"/>
              <a:defRPr/>
            </a:lvl7pPr>
            <a:lvl8pPr indent="-317500" lvl="7" marL="3657600" algn="l">
              <a:lnSpc>
                <a:spcPct val="100000"/>
              </a:lnSpc>
              <a:spcBef>
                <a:spcPts val="1200"/>
              </a:spcBef>
              <a:spcAft>
                <a:spcPts val="0"/>
              </a:spcAft>
              <a:buClr>
                <a:schemeClr val="dk1"/>
              </a:buClr>
              <a:buSzPts val="1400"/>
              <a:buChar char="○"/>
              <a:defRPr/>
            </a:lvl8pPr>
            <a:lvl9pPr indent="-317500" lvl="8" marL="4114800" algn="l">
              <a:lnSpc>
                <a:spcPct val="100000"/>
              </a:lnSpc>
              <a:spcBef>
                <a:spcPts val="1200"/>
              </a:spcBef>
              <a:spcAft>
                <a:spcPts val="1200"/>
              </a:spcAft>
              <a:buClr>
                <a:schemeClr val="dk1"/>
              </a:buClr>
              <a:buSzPts val="14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theme" Target="../theme/theme1.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9"/>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3300"/>
              <a:buFont typeface="Arial"/>
              <a:buNone/>
              <a:defRPr b="1" i="0" sz="3300" u="none" cap="none" strike="noStrike">
                <a:solidFill>
                  <a:srgbClr val="161249"/>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29"/>
          <p:cNvSpPr txBox="1"/>
          <p:nvPr>
            <p:ph idx="1" type="body"/>
          </p:nvPr>
        </p:nvSpPr>
        <p:spPr>
          <a:xfrm>
            <a:off x="628650" y="1369219"/>
            <a:ext cx="7886700" cy="1419363"/>
          </a:xfrm>
          <a:prstGeom prst="rect">
            <a:avLst/>
          </a:prstGeom>
          <a:noFill/>
          <a:ln>
            <a:noFill/>
          </a:ln>
        </p:spPr>
        <p:txBody>
          <a:bodyPr anchorCtr="0" anchor="t" bIns="45700" lIns="91425" spcFirstLastPara="1" rIns="91425" wrap="square" tIns="45700">
            <a:spAutoFit/>
          </a:bodyPr>
          <a:lstStyle>
            <a:lvl1pPr indent="-361950" lvl="0" marL="457200" marR="0" rtl="0" algn="l">
              <a:lnSpc>
                <a:spcPct val="90000"/>
              </a:lnSpc>
              <a:spcBef>
                <a:spcPts val="75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indent="-342900" lvl="1" marL="914400" marR="0" rtl="0" algn="l">
              <a:lnSpc>
                <a:spcPct val="90000"/>
              </a:lnSpc>
              <a:spcBef>
                <a:spcPts val="375"/>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indent="-323850" lvl="2" marL="1371600" marR="0" rtl="0" algn="l">
              <a:lnSpc>
                <a:spcPct val="90000"/>
              </a:lnSpc>
              <a:spcBef>
                <a:spcPts val="375"/>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indent="-314325" lvl="3" marL="18288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4pPr>
            <a:lvl5pPr indent="-314325" lvl="4" marL="22860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22.png"/><Relationship Id="rId4" Type="http://schemas.openxmlformats.org/officeDocument/2006/relationships/image" Target="../media/image3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 Id="rId3" Type="http://schemas.openxmlformats.org/officeDocument/2006/relationships/hyperlink" Target="https://support.google.com/google-ads/answer/6324971?hl=en"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 Id="rId3" Type="http://schemas.openxmlformats.org/officeDocument/2006/relationships/image" Target="../media/image2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 Id="rId3" Type="http://schemas.openxmlformats.org/officeDocument/2006/relationships/image" Target="../media/image2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 Id="rId3" Type="http://schemas.openxmlformats.org/officeDocument/2006/relationships/image" Target="../media/image34.png"/><Relationship Id="rId4" Type="http://schemas.openxmlformats.org/officeDocument/2006/relationships/image" Target="../media/image3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 Id="rId3" Type="http://schemas.openxmlformats.org/officeDocument/2006/relationships/image" Target="../media/image32.png"/><Relationship Id="rId4" Type="http://schemas.openxmlformats.org/officeDocument/2006/relationships/image" Target="../media/image3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3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9.xml"/><Relationship Id="rId3" Type="http://schemas.openxmlformats.org/officeDocument/2006/relationships/hyperlink" Target="https://www.facebook.com/business/help/621956575422138?id=649869995454285"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hyperlink" Target="https://www.facebook.com/business/ads"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2.xml"/><Relationship Id="rId3" Type="http://schemas.openxmlformats.org/officeDocument/2006/relationships/image" Target="../media/image3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 Id="rId3" Type="http://schemas.openxmlformats.org/officeDocument/2006/relationships/image" Target="../media/image28.png"/><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4.xml"/><Relationship Id="rId3" Type="http://schemas.openxmlformats.org/officeDocument/2006/relationships/image" Target="../media/image3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35.png"/><Relationship Id="rId4" Type="http://schemas.openxmlformats.org/officeDocument/2006/relationships/image" Target="../media/image3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6.xml"/><Relationship Id="rId3" Type="http://schemas.openxmlformats.org/officeDocument/2006/relationships/image" Target="../media/image4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7.xml"/><Relationship Id="rId3" Type="http://schemas.openxmlformats.org/officeDocument/2006/relationships/image" Target="../media/image4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 Id="rId3" Type="http://schemas.openxmlformats.org/officeDocument/2006/relationships/image" Target="../media/image4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 Id="rId3" Type="http://schemas.openxmlformats.org/officeDocument/2006/relationships/image" Target="../media/image40.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 Id="rId3" Type="http://schemas.openxmlformats.org/officeDocument/2006/relationships/image" Target="../media/image4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4.xml"/><Relationship Id="rId3" Type="http://schemas.openxmlformats.org/officeDocument/2006/relationships/image" Target="../media/image47.png"/><Relationship Id="rId4" Type="http://schemas.openxmlformats.org/officeDocument/2006/relationships/image" Target="../media/image46.png"/><Relationship Id="rId5" Type="http://schemas.openxmlformats.org/officeDocument/2006/relationships/image" Target="../media/image4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1"/>
          <p:cNvSpPr txBox="1"/>
          <p:nvPr>
            <p:ph type="ctrTitle"/>
          </p:nvPr>
        </p:nvSpPr>
        <p:spPr>
          <a:xfrm>
            <a:off x="311150" y="1426128"/>
            <a:ext cx="8521700" cy="1246289"/>
          </a:xfrm>
          <a:prstGeom prst="rect">
            <a:avLst/>
          </a:prstGeom>
          <a:noFill/>
          <a:ln>
            <a:noFill/>
          </a:ln>
        </p:spPr>
        <p:txBody>
          <a:bodyPr anchorCtr="0" anchor="b" bIns="91425" lIns="91425" spcFirstLastPara="1" rIns="91425" wrap="square" tIns="91425">
            <a:normAutofit/>
          </a:bodyPr>
          <a:lstStyle/>
          <a:p>
            <a:pPr indent="0" lvl="0" marL="0" rtl="0" algn="ctr">
              <a:lnSpc>
                <a:spcPct val="90000"/>
              </a:lnSpc>
              <a:spcBef>
                <a:spcPts val="0"/>
              </a:spcBef>
              <a:spcAft>
                <a:spcPts val="0"/>
              </a:spcAft>
              <a:buClr>
                <a:schemeClr val="lt1"/>
              </a:buClr>
              <a:buSzPts val="7200"/>
              <a:buFont typeface="Arial"/>
              <a:buNone/>
            </a:pPr>
            <a:r>
              <a:rPr lang="en-US" sz="7200"/>
              <a:t>Digital advertising</a:t>
            </a:r>
            <a:endParaRPr sz="7200"/>
          </a:p>
        </p:txBody>
      </p:sp>
      <p:sp>
        <p:nvSpPr>
          <p:cNvPr id="159" name="Google Shape;159;p1"/>
          <p:cNvSpPr txBox="1"/>
          <p:nvPr>
            <p:ph idx="4294967295" type="subTitle"/>
          </p:nvPr>
        </p:nvSpPr>
        <p:spPr>
          <a:xfrm>
            <a:off x="311150" y="2782888"/>
            <a:ext cx="8521700" cy="793750"/>
          </a:xfrm>
          <a:prstGeom prst="rect">
            <a:avLst/>
          </a:prstGeom>
          <a:noFill/>
          <a:ln>
            <a:noFill/>
          </a:ln>
        </p:spPr>
        <p:txBody>
          <a:bodyPr anchorCtr="0" anchor="t" bIns="91425" lIns="91425" spcFirstLastPara="1" rIns="91425" wrap="square" tIns="91425">
            <a:normAutofit/>
          </a:bodyPr>
          <a:lstStyle/>
          <a:p>
            <a:pPr indent="0" lvl="0" marL="0" marR="0" rtl="0" algn="ctr">
              <a:lnSpc>
                <a:spcPct val="90000"/>
              </a:lnSpc>
              <a:spcBef>
                <a:spcPts val="0"/>
              </a:spcBef>
              <a:spcAft>
                <a:spcPts val="0"/>
              </a:spcAft>
              <a:buClr>
                <a:schemeClr val="lt1"/>
              </a:buClr>
              <a:buSzPts val="3600"/>
              <a:buFont typeface="Arial"/>
              <a:buNone/>
            </a:pPr>
            <a:r>
              <a:rPr b="0" i="0" lang="en-US" sz="3600" u="none" cap="none" strike="noStrike">
                <a:solidFill>
                  <a:schemeClr val="lt1"/>
                </a:solidFill>
                <a:latin typeface="Arial"/>
                <a:ea typeface="Arial"/>
                <a:cs typeface="Arial"/>
                <a:sym typeface="Arial"/>
              </a:rPr>
              <a:t>Executi</a:t>
            </a:r>
            <a:r>
              <a:rPr lang="en-US" sz="3600">
                <a:solidFill>
                  <a:schemeClr val="lt1"/>
                </a:solidFill>
              </a:rPr>
              <a:t>ng</a:t>
            </a:r>
            <a:r>
              <a:rPr b="0" i="0" lang="en-US" sz="3600" u="none" cap="none" strike="noStrike">
                <a:solidFill>
                  <a:schemeClr val="lt1"/>
                </a:solidFill>
                <a:latin typeface="Arial"/>
                <a:ea typeface="Arial"/>
                <a:cs typeface="Arial"/>
                <a:sym typeface="Arial"/>
              </a:rPr>
              <a:t> digital campaigns</a:t>
            </a:r>
            <a:endParaRPr b="0" i="0" sz="36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g286222ba5fb_0_0"/>
          <p:cNvSpPr txBox="1"/>
          <p:nvPr>
            <p:ph type="title"/>
          </p:nvPr>
        </p:nvSpPr>
        <p:spPr>
          <a:xfrm>
            <a:off x="628650" y="273844"/>
            <a:ext cx="7886700" cy="994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US"/>
              <a:t>Learning objectives</a:t>
            </a:r>
            <a:endParaRPr/>
          </a:p>
        </p:txBody>
      </p:sp>
      <p:sp>
        <p:nvSpPr>
          <p:cNvPr id="165" name="Google Shape;165;g286222ba5fb_0_0"/>
          <p:cNvSpPr txBox="1"/>
          <p:nvPr>
            <p:ph idx="1" type="body"/>
          </p:nvPr>
        </p:nvSpPr>
        <p:spPr>
          <a:xfrm>
            <a:off x="747225" y="1443318"/>
            <a:ext cx="7886700" cy="2706000"/>
          </a:xfrm>
          <a:prstGeom prst="rect">
            <a:avLst/>
          </a:prstGeom>
        </p:spPr>
        <p:txBody>
          <a:bodyPr anchorCtr="0" anchor="t" bIns="45700" lIns="91425" spcFirstLastPara="1" rIns="91425" wrap="square" tIns="45700">
            <a:spAutoFit/>
          </a:bodyPr>
          <a:lstStyle/>
          <a:p>
            <a:pPr indent="0" lvl="0" marL="0" rtl="0" algn="l">
              <a:spcBef>
                <a:spcPts val="750"/>
              </a:spcBef>
              <a:spcAft>
                <a:spcPts val="0"/>
              </a:spcAft>
              <a:buNone/>
            </a:pPr>
            <a:r>
              <a:rPr lang="en-US"/>
              <a:t>Apply</a:t>
            </a:r>
            <a:r>
              <a:rPr lang="en-US"/>
              <a:t> and put in action instructions given on ad platforms</a:t>
            </a:r>
            <a:endParaRPr/>
          </a:p>
          <a:p>
            <a:pPr indent="0" lvl="0" marL="0" rtl="0" algn="l">
              <a:spcBef>
                <a:spcPts val="750"/>
              </a:spcBef>
              <a:spcAft>
                <a:spcPts val="0"/>
              </a:spcAft>
              <a:buNone/>
            </a:pPr>
            <a:r>
              <a:rPr lang="en-US"/>
              <a:t>Plan and execute a  campaign on Google and/or Meta platforms</a:t>
            </a:r>
            <a:endParaRPr/>
          </a:p>
          <a:p>
            <a:pPr indent="0" lvl="0" marL="0" rtl="0" algn="l">
              <a:spcBef>
                <a:spcPts val="750"/>
              </a:spcBef>
              <a:spcAft>
                <a:spcPts val="0"/>
              </a:spcAft>
              <a:buNone/>
            </a:pPr>
            <a:r>
              <a:rPr lang="en-US"/>
              <a:t>Design ads </a:t>
            </a:r>
            <a:endParaRPr/>
          </a:p>
          <a:p>
            <a:pPr indent="0" lvl="0" marL="0" rtl="0" algn="l">
              <a:spcBef>
                <a:spcPts val="750"/>
              </a:spcBef>
              <a:spcAft>
                <a:spcPts val="0"/>
              </a:spcAft>
              <a:buNone/>
            </a:pPr>
            <a:r>
              <a:rPr lang="en-US"/>
              <a:t>Set budget</a:t>
            </a:r>
            <a:endParaRPr/>
          </a:p>
          <a:p>
            <a:pPr indent="0" lvl="0" marL="0" rtl="0" algn="l">
              <a:spcBef>
                <a:spcPts val="750"/>
              </a:spcBef>
              <a:spcAft>
                <a:spcPts val="0"/>
              </a:spcAft>
              <a:buNone/>
            </a:pPr>
            <a:r>
              <a:rPr lang="en-US"/>
              <a:t>Follow impact and improve the campaign</a:t>
            </a:r>
            <a:endParaRPr/>
          </a:p>
          <a:p>
            <a:pPr indent="0" lvl="0" marL="0" rtl="0" algn="l">
              <a:spcBef>
                <a:spcPts val="750"/>
              </a:spcBef>
              <a:spcAft>
                <a:spcPts val="0"/>
              </a:spcAft>
              <a:buNone/>
            </a:pPr>
            <a:r>
              <a:rPr lang="en-US"/>
              <a:t>Plan and set budget on  a display ad campaign</a:t>
            </a:r>
            <a:endParaRPr/>
          </a:p>
          <a:p>
            <a:pPr indent="0" lvl="0" marL="0" rtl="0" algn="l">
              <a:spcBef>
                <a:spcPts val="750"/>
              </a:spcBef>
              <a:spcAft>
                <a:spcPts val="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2"/>
          <p:cNvSpPr txBox="1"/>
          <p:nvPr>
            <p:ph type="title"/>
          </p:nvPr>
        </p:nvSpPr>
        <p:spPr>
          <a:xfrm>
            <a:off x="1463222" y="1115006"/>
            <a:ext cx="2005693" cy="6379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3300"/>
              <a:buFont typeface="Arial"/>
              <a:buNone/>
            </a:pPr>
            <a:r>
              <a:rPr lang="en-US"/>
              <a:t>Topics</a:t>
            </a:r>
            <a:endParaRPr/>
          </a:p>
        </p:txBody>
      </p:sp>
      <p:sp>
        <p:nvSpPr>
          <p:cNvPr id="171" name="Google Shape;171;p2"/>
          <p:cNvSpPr txBox="1"/>
          <p:nvPr>
            <p:ph idx="1" type="body"/>
          </p:nvPr>
        </p:nvSpPr>
        <p:spPr>
          <a:xfrm>
            <a:off x="4048741" y="764542"/>
            <a:ext cx="4606200" cy="1616100"/>
          </a:xfrm>
          <a:prstGeom prst="rect">
            <a:avLst/>
          </a:prstGeom>
          <a:noFill/>
          <a:ln>
            <a:noFill/>
          </a:ln>
        </p:spPr>
        <p:txBody>
          <a:bodyPr anchorCtr="0" anchor="t" bIns="45700" lIns="91425" spcFirstLastPara="1" rIns="91425" wrap="square" tIns="45700">
            <a:spAutoFit/>
          </a:bodyPr>
          <a:lstStyle/>
          <a:p>
            <a:pPr indent="-285750" lvl="0" marL="285750" rtl="0" algn="l">
              <a:lnSpc>
                <a:spcPct val="150000"/>
              </a:lnSpc>
              <a:spcBef>
                <a:spcPts val="0"/>
              </a:spcBef>
              <a:spcAft>
                <a:spcPts val="0"/>
              </a:spcAft>
              <a:buClr>
                <a:schemeClr val="lt1"/>
              </a:buClr>
              <a:buSzPts val="1800"/>
              <a:buFont typeface="Arial"/>
              <a:buChar char="•"/>
            </a:pPr>
            <a:r>
              <a:rPr b="0" i="0" lang="en-US" sz="1800" u="none" strike="noStrike">
                <a:latin typeface="Arial"/>
                <a:ea typeface="Arial"/>
                <a:cs typeface="Arial"/>
                <a:sym typeface="Arial"/>
              </a:rPr>
              <a:t>Creating </a:t>
            </a:r>
            <a:r>
              <a:rPr lang="en-US" sz="1800"/>
              <a:t>campaign</a:t>
            </a:r>
            <a:r>
              <a:rPr b="0" i="0" lang="en-US" sz="1800" u="none" strike="noStrike">
                <a:latin typeface="Arial"/>
                <a:ea typeface="Arial"/>
                <a:cs typeface="Arial"/>
                <a:sym typeface="Arial"/>
              </a:rPr>
              <a:t> on Google platform</a:t>
            </a:r>
            <a:endParaRPr b="0" i="0" sz="1800" u="none" strike="noStrike">
              <a:latin typeface="Arial"/>
              <a:ea typeface="Arial"/>
              <a:cs typeface="Arial"/>
              <a:sym typeface="Arial"/>
            </a:endParaRPr>
          </a:p>
          <a:p>
            <a:pPr indent="-285750" lvl="0" marL="285750" rtl="0" algn="l">
              <a:lnSpc>
                <a:spcPct val="150000"/>
              </a:lnSpc>
              <a:spcBef>
                <a:spcPts val="0"/>
              </a:spcBef>
              <a:spcAft>
                <a:spcPts val="0"/>
              </a:spcAft>
              <a:buClr>
                <a:schemeClr val="lt1"/>
              </a:buClr>
              <a:buSzPts val="1800"/>
              <a:buFont typeface="Arial"/>
              <a:buChar char="•"/>
            </a:pPr>
            <a:r>
              <a:rPr b="0" i="0" lang="en-US" sz="1800" u="none" strike="noStrike">
                <a:latin typeface="Arial"/>
                <a:ea typeface="Arial"/>
                <a:cs typeface="Arial"/>
                <a:sym typeface="Arial"/>
              </a:rPr>
              <a:t>Creating </a:t>
            </a:r>
            <a:r>
              <a:rPr lang="en-US" sz="1800"/>
              <a:t>campaign</a:t>
            </a:r>
            <a:r>
              <a:rPr b="0" i="0" lang="en-US" sz="1800" u="none" strike="noStrike">
                <a:latin typeface="Arial"/>
                <a:ea typeface="Arial"/>
                <a:cs typeface="Arial"/>
                <a:sym typeface="Arial"/>
              </a:rPr>
              <a:t> on Facebook &amp; Instagram platform</a:t>
            </a:r>
            <a:endParaRPr b="0" i="0" sz="1800" u="none" strike="noStrike">
              <a:latin typeface="Arial"/>
              <a:ea typeface="Arial"/>
              <a:cs typeface="Arial"/>
              <a:sym typeface="Arial"/>
            </a:endParaRPr>
          </a:p>
          <a:p>
            <a:pPr indent="-285750" lvl="0" marL="285750" rtl="0" algn="l">
              <a:lnSpc>
                <a:spcPct val="150000"/>
              </a:lnSpc>
              <a:spcBef>
                <a:spcPts val="0"/>
              </a:spcBef>
              <a:spcAft>
                <a:spcPts val="0"/>
              </a:spcAft>
              <a:buSzPts val="1800"/>
              <a:buChar char="•"/>
            </a:pPr>
            <a:r>
              <a:rPr lang="en-US" sz="1800"/>
              <a:t>Plan digital campaign in media</a:t>
            </a:r>
            <a:endParaRPr sz="18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3"/>
          <p:cNvSpPr txBox="1"/>
          <p:nvPr>
            <p:ph type="title"/>
          </p:nvPr>
        </p:nvSpPr>
        <p:spPr>
          <a:xfrm>
            <a:off x="628650" y="179847"/>
            <a:ext cx="7886700" cy="6642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How to get started?</a:t>
            </a:r>
            <a:endParaRPr/>
          </a:p>
        </p:txBody>
      </p:sp>
      <p:sp>
        <p:nvSpPr>
          <p:cNvPr id="177" name="Google Shape;177;p3"/>
          <p:cNvSpPr txBox="1"/>
          <p:nvPr>
            <p:ph idx="1" type="body"/>
          </p:nvPr>
        </p:nvSpPr>
        <p:spPr>
          <a:xfrm>
            <a:off x="628650" y="1195400"/>
            <a:ext cx="5738100" cy="2933400"/>
          </a:xfrm>
          <a:prstGeom prst="rect">
            <a:avLst/>
          </a:prstGeom>
          <a:noFill/>
          <a:ln>
            <a:noFill/>
          </a:ln>
        </p:spPr>
        <p:txBody>
          <a:bodyPr anchorCtr="0" anchor="t" bIns="45700" lIns="91425" spcFirstLastPara="1" rIns="91425" wrap="square" tIns="45700">
            <a:noAutofit/>
          </a:bodyPr>
          <a:lstStyle/>
          <a:p>
            <a:pPr indent="-285750" lvl="0" marL="285750" rtl="0" algn="l">
              <a:lnSpc>
                <a:spcPct val="100000"/>
              </a:lnSpc>
              <a:spcBef>
                <a:spcPts val="600"/>
              </a:spcBef>
              <a:spcAft>
                <a:spcPts val="0"/>
              </a:spcAft>
              <a:buClr>
                <a:srgbClr val="D12477"/>
              </a:buClr>
              <a:buSzPts val="1600"/>
              <a:buFont typeface="Noto Sans Symbols"/>
              <a:buChar char="⮚"/>
            </a:pPr>
            <a:r>
              <a:rPr lang="en-US" sz="1600"/>
              <a:t>In this part, you will get acquainted with the Facebook ad platform (a.k.a. Meta Business Suite) and Google ad platforms </a:t>
            </a:r>
            <a:endParaRPr/>
          </a:p>
          <a:p>
            <a:pPr indent="-285750" lvl="0" marL="285750" rtl="0" algn="l">
              <a:lnSpc>
                <a:spcPct val="100000"/>
              </a:lnSpc>
              <a:spcBef>
                <a:spcPts val="600"/>
              </a:spcBef>
              <a:spcAft>
                <a:spcPts val="0"/>
              </a:spcAft>
              <a:buClr>
                <a:srgbClr val="D12477"/>
              </a:buClr>
              <a:buSzPts val="1600"/>
              <a:buFont typeface="Noto Sans Symbols"/>
              <a:buChar char="⮚"/>
            </a:pPr>
            <a:r>
              <a:rPr lang="en-US" sz="1600"/>
              <a:t>Both of them offer detailed instructions in your language*</a:t>
            </a:r>
            <a:endParaRPr/>
          </a:p>
          <a:p>
            <a:pPr indent="-285750" lvl="0" marL="285750" rtl="0" algn="l">
              <a:lnSpc>
                <a:spcPct val="100000"/>
              </a:lnSpc>
              <a:spcBef>
                <a:spcPts val="600"/>
              </a:spcBef>
              <a:spcAft>
                <a:spcPts val="0"/>
              </a:spcAft>
              <a:buClr>
                <a:srgbClr val="D12477"/>
              </a:buClr>
              <a:buSzPts val="1600"/>
              <a:buFont typeface="Noto Sans Symbols"/>
              <a:buChar char="⮚"/>
            </a:pPr>
            <a:r>
              <a:rPr lang="en-US" sz="1600"/>
              <a:t>Most of the other platforms have quite a similar logic in creating ads and campaigns.</a:t>
            </a:r>
            <a:endParaRPr/>
          </a:p>
          <a:p>
            <a:pPr indent="-184150" lvl="0" marL="285750" rtl="0" algn="l">
              <a:lnSpc>
                <a:spcPct val="100000"/>
              </a:lnSpc>
              <a:spcBef>
                <a:spcPts val="600"/>
              </a:spcBef>
              <a:spcAft>
                <a:spcPts val="0"/>
              </a:spcAft>
              <a:buClr>
                <a:srgbClr val="D12477"/>
              </a:buClr>
              <a:buSzPts val="1600"/>
              <a:buFont typeface="Noto Sans Symbols"/>
              <a:buNone/>
            </a:pPr>
            <a:r>
              <a:t/>
            </a:r>
            <a:endParaRPr sz="1600"/>
          </a:p>
          <a:p>
            <a:pPr indent="-285750" lvl="0" marL="285750" rtl="0" algn="l">
              <a:lnSpc>
                <a:spcPct val="100000"/>
              </a:lnSpc>
              <a:spcBef>
                <a:spcPts val="600"/>
              </a:spcBef>
              <a:spcAft>
                <a:spcPts val="0"/>
              </a:spcAft>
              <a:buClr>
                <a:srgbClr val="D12477"/>
              </a:buClr>
              <a:buSzPts val="1600"/>
              <a:buFont typeface="Noto Sans Symbols"/>
              <a:buChar char="⮚"/>
            </a:pPr>
            <a:r>
              <a:rPr lang="en-US" sz="1600"/>
              <a:t>Note: You will probably need a business profile for creating real campaigns.</a:t>
            </a:r>
            <a:endParaRPr sz="1600"/>
          </a:p>
        </p:txBody>
      </p:sp>
      <p:pic>
        <p:nvPicPr>
          <p:cNvPr id="178" name="Google Shape;178;p3"/>
          <p:cNvPicPr preferRelativeResize="0"/>
          <p:nvPr/>
        </p:nvPicPr>
        <p:blipFill rotWithShape="1">
          <a:blip r:embed="rId3">
            <a:alphaModFix/>
          </a:blip>
          <a:srcRect b="0" l="0" r="0" t="0"/>
          <a:stretch/>
        </p:blipFill>
        <p:spPr>
          <a:xfrm>
            <a:off x="7001350" y="973478"/>
            <a:ext cx="1514000" cy="1514000"/>
          </a:xfrm>
          <a:prstGeom prst="rect">
            <a:avLst/>
          </a:prstGeom>
          <a:noFill/>
          <a:ln>
            <a:noFill/>
          </a:ln>
        </p:spPr>
      </p:pic>
      <p:pic>
        <p:nvPicPr>
          <p:cNvPr id="179" name="Google Shape;179;p3"/>
          <p:cNvPicPr preferRelativeResize="0"/>
          <p:nvPr/>
        </p:nvPicPr>
        <p:blipFill rotWithShape="1">
          <a:blip r:embed="rId4">
            <a:alphaModFix/>
          </a:blip>
          <a:srcRect b="0" l="0" r="0" t="0"/>
          <a:stretch/>
        </p:blipFill>
        <p:spPr>
          <a:xfrm>
            <a:off x="7170900" y="3149150"/>
            <a:ext cx="1269975" cy="12699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5"/>
          <p:cNvSpPr txBox="1"/>
          <p:nvPr>
            <p:ph idx="4294967295" type="title"/>
          </p:nvPr>
        </p:nvSpPr>
        <p:spPr>
          <a:xfrm>
            <a:off x="1957387" y="1875631"/>
            <a:ext cx="5229225" cy="1392237"/>
          </a:xfrm>
          <a:prstGeom prst="rect">
            <a:avLst/>
          </a:prstGeom>
          <a:noFill/>
          <a:ln>
            <a:noFill/>
          </a:ln>
        </p:spPr>
        <p:txBody>
          <a:bodyPr anchorCtr="0" anchor="t" bIns="0" lIns="0" spcFirstLastPara="1" rIns="0" wrap="square" tIns="0">
            <a:noAutofit/>
          </a:bodyPr>
          <a:lstStyle/>
          <a:p>
            <a:pPr indent="0" lvl="0" marL="0" rtl="0" algn="ctr">
              <a:lnSpc>
                <a:spcPct val="100000"/>
              </a:lnSpc>
              <a:spcBef>
                <a:spcPts val="0"/>
              </a:spcBef>
              <a:spcAft>
                <a:spcPts val="0"/>
              </a:spcAft>
              <a:buClr>
                <a:srgbClr val="161249"/>
              </a:buClr>
              <a:buSzPts val="3600"/>
              <a:buFont typeface="Arial"/>
              <a:buNone/>
            </a:pPr>
            <a:r>
              <a:rPr lang="en-US" sz="3600"/>
              <a:t>Creating campaigns on the Google platform</a:t>
            </a:r>
            <a:endParaRPr sz="36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g23c283900a6_0_5"/>
          <p:cNvSpPr txBox="1"/>
          <p:nvPr>
            <p:ph idx="1" type="body"/>
          </p:nvPr>
        </p:nvSpPr>
        <p:spPr>
          <a:xfrm>
            <a:off x="840583" y="312995"/>
            <a:ext cx="6614100" cy="3324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750"/>
              </a:spcBef>
              <a:spcAft>
                <a:spcPts val="0"/>
              </a:spcAft>
              <a:buSzPts val="2400"/>
              <a:buNone/>
            </a:pPr>
            <a:r>
              <a:rPr lang="en-US"/>
              <a:t>Pre-assignment  (in small groups)</a:t>
            </a:r>
            <a:endParaRPr/>
          </a:p>
        </p:txBody>
      </p:sp>
      <p:sp>
        <p:nvSpPr>
          <p:cNvPr id="190" name="Google Shape;190;g23c283900a6_0_5"/>
          <p:cNvSpPr txBox="1"/>
          <p:nvPr>
            <p:ph idx="2" type="body"/>
          </p:nvPr>
        </p:nvSpPr>
        <p:spPr>
          <a:xfrm>
            <a:off x="840575" y="884800"/>
            <a:ext cx="6614100" cy="3564300"/>
          </a:xfrm>
          <a:prstGeom prst="rect">
            <a:avLst/>
          </a:prstGeom>
          <a:noFill/>
          <a:ln>
            <a:noFill/>
          </a:ln>
        </p:spPr>
        <p:txBody>
          <a:bodyPr anchorCtr="0" anchor="t" bIns="0" lIns="0" spcFirstLastPara="1" rIns="0" wrap="square" tIns="0">
            <a:noAutofit/>
          </a:bodyPr>
          <a:lstStyle/>
          <a:p>
            <a:pPr indent="0" lvl="0" marL="0" rtl="0" algn="l">
              <a:lnSpc>
                <a:spcPct val="108000"/>
              </a:lnSpc>
              <a:spcBef>
                <a:spcPts val="0"/>
              </a:spcBef>
              <a:spcAft>
                <a:spcPts val="0"/>
              </a:spcAft>
              <a:buSzPts val="1500"/>
              <a:buNone/>
            </a:pPr>
            <a:r>
              <a:rPr lang="en-US"/>
              <a:t>Get familiar with instructions on  </a:t>
            </a:r>
            <a:r>
              <a:rPr lang="en-US" u="sng">
                <a:solidFill>
                  <a:schemeClr val="hlink"/>
                </a:solidFill>
                <a:hlinkClick r:id="rId3"/>
              </a:rPr>
              <a:t>Google support for Ads.</a:t>
            </a:r>
            <a:endParaRPr/>
          </a:p>
          <a:p>
            <a:pPr indent="0" lvl="0" marL="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rPr lang="en-US"/>
              <a:t>By means of them, your task is to create a concise instruction ‘How to create a campaign on Google Ads’  for ‘someone in the marketing team who never used the platform before. </a:t>
            </a:r>
            <a:endParaRPr/>
          </a:p>
          <a:p>
            <a:pPr indent="0" lvl="0" marL="0" rtl="0" algn="l">
              <a:lnSpc>
                <a:spcPct val="108000"/>
              </a:lnSpc>
              <a:spcBef>
                <a:spcPts val="0"/>
              </a:spcBef>
              <a:spcAft>
                <a:spcPts val="0"/>
              </a:spcAft>
              <a:buSzPts val="1500"/>
              <a:buNone/>
            </a:pPr>
            <a:r>
              <a:t/>
            </a:r>
            <a:endParaRPr/>
          </a:p>
          <a:p>
            <a:pPr indent="-323850" lvl="0" marL="457200" rtl="0" algn="l">
              <a:lnSpc>
                <a:spcPct val="108000"/>
              </a:lnSpc>
              <a:spcBef>
                <a:spcPts val="0"/>
              </a:spcBef>
              <a:spcAft>
                <a:spcPts val="0"/>
              </a:spcAft>
              <a:buSzPts val="1500"/>
              <a:buChar char="●"/>
            </a:pPr>
            <a:r>
              <a:rPr lang="en-US"/>
              <a:t>What can be reached with the ads?</a:t>
            </a:r>
            <a:endParaRPr/>
          </a:p>
          <a:p>
            <a:pPr indent="-323850" lvl="0" marL="457200" rtl="0" algn="l">
              <a:lnSpc>
                <a:spcPct val="108000"/>
              </a:lnSpc>
              <a:spcBef>
                <a:spcPts val="0"/>
              </a:spcBef>
              <a:spcAft>
                <a:spcPts val="0"/>
              </a:spcAft>
              <a:buSzPts val="1500"/>
              <a:buChar char="●"/>
            </a:pPr>
            <a:r>
              <a:rPr lang="en-US"/>
              <a:t>What are the steps for creating an ad? Be concrete, use screenshots.</a:t>
            </a:r>
            <a:endParaRPr/>
          </a:p>
          <a:p>
            <a:pPr indent="-323850" lvl="0" marL="457200" rtl="0" algn="l">
              <a:lnSpc>
                <a:spcPct val="108000"/>
              </a:lnSpc>
              <a:spcBef>
                <a:spcPts val="0"/>
              </a:spcBef>
              <a:spcAft>
                <a:spcPts val="0"/>
              </a:spcAft>
              <a:buSzPts val="1500"/>
              <a:buChar char="●"/>
            </a:pPr>
            <a:r>
              <a:rPr lang="en-US"/>
              <a:t>Add special remarks and advice to conduct a successful campaign.</a:t>
            </a:r>
            <a:endParaRPr/>
          </a:p>
          <a:p>
            <a:pPr indent="-228600" lvl="0" marL="45720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rPr lang="en-US"/>
              <a:t>The instruction is expected to cover all steps of a campaign and to be easy to understand and put into practice. Use 12-15 ppt slides. Time needed 3-6 hours.</a:t>
            </a:r>
            <a:endParaRPr/>
          </a:p>
          <a:p>
            <a:pPr indent="0" lvl="0" marL="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4"/>
          <p:cNvSpPr txBox="1"/>
          <p:nvPr>
            <p:ph idx="1" type="body"/>
          </p:nvPr>
        </p:nvSpPr>
        <p:spPr>
          <a:xfrm>
            <a:off x="840574" y="313000"/>
            <a:ext cx="7231800" cy="3603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600"/>
              <a:buNone/>
            </a:pPr>
            <a:r>
              <a:rPr lang="en-US" sz="2600"/>
              <a:t>In-class activity </a:t>
            </a:r>
            <a:r>
              <a:rPr b="0" lang="en-US" sz="2600"/>
              <a:t>(individual or group work)</a:t>
            </a:r>
            <a:endParaRPr b="0" sz="2600"/>
          </a:p>
        </p:txBody>
      </p:sp>
      <p:sp>
        <p:nvSpPr>
          <p:cNvPr id="196" name="Google Shape;196;p4"/>
          <p:cNvSpPr txBox="1"/>
          <p:nvPr>
            <p:ph idx="2" type="body"/>
          </p:nvPr>
        </p:nvSpPr>
        <p:spPr>
          <a:xfrm>
            <a:off x="840575" y="863700"/>
            <a:ext cx="7231800" cy="31959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Clr>
                <a:schemeClr val="lt1"/>
              </a:buClr>
              <a:buSzPts val="1800"/>
              <a:buNone/>
            </a:pPr>
            <a:r>
              <a:rPr lang="en-US" sz="1800"/>
              <a:t>Use a search engine (Google or similar) and make some searches for products/services. Among results, you will probably see search ads, shopping ads and local ads. </a:t>
            </a:r>
            <a:endParaRPr/>
          </a:p>
          <a:p>
            <a:pPr indent="0" lvl="0" marL="0" rtl="0" algn="l">
              <a:lnSpc>
                <a:spcPct val="100000"/>
              </a:lnSpc>
              <a:spcBef>
                <a:spcPts val="600"/>
              </a:spcBef>
              <a:spcAft>
                <a:spcPts val="0"/>
              </a:spcAft>
              <a:buClr>
                <a:srgbClr val="D12477"/>
              </a:buClr>
              <a:buSzPts val="1800"/>
              <a:buNone/>
            </a:pPr>
            <a:r>
              <a:rPr b="1" lang="en-US" sz="1800">
                <a:solidFill>
                  <a:srgbClr val="D12477"/>
                </a:solidFill>
              </a:rPr>
              <a:t>Analyze a few different </a:t>
            </a:r>
            <a:r>
              <a:rPr b="1" lang="en-US" sz="1800" u="sng">
                <a:solidFill>
                  <a:srgbClr val="D12477"/>
                </a:solidFill>
              </a:rPr>
              <a:t>search ads</a:t>
            </a:r>
            <a:r>
              <a:rPr b="1" lang="en-US" sz="1800">
                <a:solidFill>
                  <a:srgbClr val="D12477"/>
                </a:solidFill>
              </a:rPr>
              <a:t> for similar product.</a:t>
            </a:r>
            <a:endParaRPr/>
          </a:p>
          <a:p>
            <a:pPr indent="-285750" lvl="0" marL="285750" rtl="0" algn="l">
              <a:lnSpc>
                <a:spcPct val="100000"/>
              </a:lnSpc>
              <a:spcBef>
                <a:spcPts val="600"/>
              </a:spcBef>
              <a:spcAft>
                <a:spcPts val="0"/>
              </a:spcAft>
              <a:buClr>
                <a:srgbClr val="D12477"/>
              </a:buClr>
              <a:buSzPts val="1600"/>
              <a:buFont typeface="Arial"/>
              <a:buChar char="●"/>
            </a:pPr>
            <a:r>
              <a:rPr lang="en-US" sz="1600"/>
              <a:t>Would you click the ad?  Why? </a:t>
            </a:r>
            <a:endParaRPr/>
          </a:p>
          <a:p>
            <a:pPr indent="-285750" lvl="0" marL="285750" rtl="0" algn="l">
              <a:lnSpc>
                <a:spcPct val="100000"/>
              </a:lnSpc>
              <a:spcBef>
                <a:spcPts val="600"/>
              </a:spcBef>
              <a:spcAft>
                <a:spcPts val="0"/>
              </a:spcAft>
              <a:buClr>
                <a:srgbClr val="D12477"/>
              </a:buClr>
              <a:buSzPts val="1600"/>
              <a:buFont typeface="Arial"/>
              <a:buChar char="●"/>
            </a:pPr>
            <a:r>
              <a:rPr lang="en-US" sz="1600"/>
              <a:t>Which elements are good in it?</a:t>
            </a:r>
            <a:endParaRPr sz="1600"/>
          </a:p>
          <a:p>
            <a:pPr indent="-184150" lvl="0" marL="285750" rtl="0" algn="l">
              <a:lnSpc>
                <a:spcPct val="100000"/>
              </a:lnSpc>
              <a:spcBef>
                <a:spcPts val="600"/>
              </a:spcBef>
              <a:spcAft>
                <a:spcPts val="0"/>
              </a:spcAft>
              <a:buSzPts val="1600"/>
              <a:buNone/>
            </a:pPr>
            <a:r>
              <a:t/>
            </a:r>
            <a:endParaRPr sz="1600"/>
          </a:p>
          <a:p>
            <a:pPr indent="0" lvl="0" marL="0" rtl="0" algn="l">
              <a:lnSpc>
                <a:spcPct val="100000"/>
              </a:lnSpc>
              <a:spcBef>
                <a:spcPts val="600"/>
              </a:spcBef>
              <a:spcAft>
                <a:spcPts val="0"/>
              </a:spcAft>
              <a:buSzPts val="1500"/>
              <a:buNone/>
            </a:pPr>
            <a:r>
              <a:rPr b="1" lang="en-US" sz="1800">
                <a:solidFill>
                  <a:srgbClr val="D12477"/>
                </a:solidFill>
              </a:rPr>
              <a:t>Do the same for other types of ads.</a:t>
            </a:r>
            <a:endParaRPr b="1" sz="1800">
              <a:solidFill>
                <a:srgbClr val="D12477"/>
              </a:solidFill>
            </a:endParaRPr>
          </a:p>
          <a:p>
            <a:pPr indent="0" lvl="0" marL="0" rtl="0" algn="l">
              <a:lnSpc>
                <a:spcPct val="100000"/>
              </a:lnSpc>
              <a:spcBef>
                <a:spcPts val="600"/>
              </a:spcBef>
              <a:spcAft>
                <a:spcPts val="0"/>
              </a:spcAft>
              <a:buSzPts val="1500"/>
              <a:buNone/>
            </a:pPr>
            <a:r>
              <a:rPr lang="en-US" sz="1600"/>
              <a:t>Which elements make them appealing?</a:t>
            </a:r>
            <a:endParaRPr sz="1600"/>
          </a:p>
          <a:p>
            <a:pPr indent="0" lvl="0" marL="0" rtl="0" algn="l">
              <a:lnSpc>
                <a:spcPct val="100000"/>
              </a:lnSpc>
              <a:spcBef>
                <a:spcPts val="600"/>
              </a:spcBef>
              <a:spcAft>
                <a:spcPts val="0"/>
              </a:spcAft>
              <a:buSzPts val="1500"/>
              <a:buNone/>
            </a:pPr>
            <a:r>
              <a:t/>
            </a:r>
            <a:endParaRPr sz="1600"/>
          </a:p>
          <a:p>
            <a:pPr indent="0" lvl="0" marL="0" rtl="0" algn="l">
              <a:lnSpc>
                <a:spcPct val="100000"/>
              </a:lnSpc>
              <a:spcBef>
                <a:spcPts val="600"/>
              </a:spcBef>
              <a:spcAft>
                <a:spcPts val="0"/>
              </a:spcAft>
              <a:buSzPts val="1500"/>
              <a:buNone/>
            </a:pPr>
            <a:r>
              <a:rPr lang="en-US" sz="1600"/>
              <a:t>Present your findings by a ppt show. Time needed 20-30 minutes.</a:t>
            </a:r>
            <a:endParaRPr sz="1600"/>
          </a:p>
          <a:p>
            <a:pPr indent="0" lvl="0" marL="0" rtl="0" algn="l">
              <a:lnSpc>
                <a:spcPct val="150000"/>
              </a:lnSpc>
              <a:spcBef>
                <a:spcPts val="0"/>
              </a:spcBef>
              <a:spcAft>
                <a:spcPts val="0"/>
              </a:spcAft>
              <a:buClr>
                <a:schemeClr val="lt1"/>
              </a:buClr>
              <a:buSzPts val="1600"/>
              <a:buNone/>
            </a:pPr>
            <a:r>
              <a:t/>
            </a:r>
            <a:endParaRPr sz="16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200" name="Shape 200"/>
        <p:cNvGrpSpPr/>
        <p:nvPr/>
      </p:nvGrpSpPr>
      <p:grpSpPr>
        <a:xfrm>
          <a:off x="0" y="0"/>
          <a:ext cx="0" cy="0"/>
          <a:chOff x="0" y="0"/>
          <a:chExt cx="0" cy="0"/>
        </a:xfrm>
      </p:grpSpPr>
      <p:sp>
        <p:nvSpPr>
          <p:cNvPr id="201" name="Google Shape;201;p12"/>
          <p:cNvSpPr txBox="1"/>
          <p:nvPr>
            <p:ph idx="1" type="body"/>
          </p:nvPr>
        </p:nvSpPr>
        <p:spPr>
          <a:xfrm>
            <a:off x="975750" y="1009900"/>
            <a:ext cx="7192500" cy="2589900"/>
          </a:xfrm>
          <a:prstGeom prst="rect">
            <a:avLst/>
          </a:prstGeom>
          <a:noFill/>
          <a:ln>
            <a:noFill/>
          </a:ln>
        </p:spPr>
        <p:txBody>
          <a:bodyPr anchorCtr="0" anchor="ctr" bIns="91425" lIns="91425" spcFirstLastPara="1" rIns="91425" wrap="square" tIns="91425">
            <a:normAutofit/>
          </a:bodyPr>
          <a:lstStyle/>
          <a:p>
            <a:pPr indent="0" lvl="0" marL="0" rtl="0" algn="l">
              <a:lnSpc>
                <a:spcPct val="90000"/>
              </a:lnSpc>
              <a:spcBef>
                <a:spcPts val="0"/>
              </a:spcBef>
              <a:spcAft>
                <a:spcPts val="0"/>
              </a:spcAft>
              <a:buSzPts val="2100"/>
              <a:buNone/>
            </a:pPr>
            <a:r>
              <a:rPr lang="en-US"/>
              <a:t>After fulfilling the pre-assignment, your students have the theoretical knowledge needed in creating a Google Ad campaign. </a:t>
            </a:r>
            <a:endParaRPr/>
          </a:p>
          <a:p>
            <a:pPr indent="0" lvl="0" marL="0" rtl="0" algn="l">
              <a:lnSpc>
                <a:spcPct val="90000"/>
              </a:lnSpc>
              <a:spcBef>
                <a:spcPts val="0"/>
              </a:spcBef>
              <a:spcAft>
                <a:spcPts val="0"/>
              </a:spcAft>
              <a:buSzPts val="2100"/>
              <a:buNone/>
            </a:pPr>
            <a:r>
              <a:t/>
            </a:r>
            <a:endParaRPr/>
          </a:p>
          <a:p>
            <a:pPr indent="0" lvl="0" marL="0" rtl="0" algn="l">
              <a:lnSpc>
                <a:spcPct val="90000"/>
              </a:lnSpc>
              <a:spcBef>
                <a:spcPts val="0"/>
              </a:spcBef>
              <a:spcAft>
                <a:spcPts val="0"/>
              </a:spcAft>
              <a:buSzPts val="2100"/>
              <a:buNone/>
            </a:pPr>
            <a:r>
              <a:rPr lang="en-US"/>
              <a:t>The next step will be to make this happen in real Google environment. For this, you or your students need a Google Ads account*.</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13"/>
          <p:cNvSpPr txBox="1"/>
          <p:nvPr>
            <p:ph idx="1" type="body"/>
          </p:nvPr>
        </p:nvSpPr>
        <p:spPr>
          <a:xfrm>
            <a:off x="4278566" y="613743"/>
            <a:ext cx="4067175" cy="3381953"/>
          </a:xfrm>
          <a:prstGeom prst="rect">
            <a:avLst/>
          </a:prstGeom>
          <a:noFill/>
          <a:ln>
            <a:noFill/>
          </a:ln>
        </p:spPr>
        <p:txBody>
          <a:bodyPr anchorCtr="0" anchor="t" bIns="45700" lIns="91425" spcFirstLastPara="1" rIns="91425" wrap="square" tIns="45700">
            <a:normAutofit/>
          </a:bodyPr>
          <a:lstStyle/>
          <a:p>
            <a:pPr indent="-228600" lvl="0" marL="457200" rtl="0" algn="l">
              <a:lnSpc>
                <a:spcPct val="90000"/>
              </a:lnSpc>
              <a:spcBef>
                <a:spcPts val="750"/>
              </a:spcBef>
              <a:spcAft>
                <a:spcPts val="0"/>
              </a:spcAft>
              <a:buClr>
                <a:srgbClr val="161249"/>
              </a:buClr>
              <a:buSzPts val="2100"/>
              <a:buNone/>
            </a:pPr>
            <a:r>
              <a:rPr lang="en-US"/>
              <a:t>How to get to Google Ads: </a:t>
            </a:r>
            <a:endParaRPr/>
          </a:p>
          <a:p>
            <a:pPr indent="-228600" lvl="0" marL="457200" rtl="0" algn="l">
              <a:lnSpc>
                <a:spcPct val="90000"/>
              </a:lnSpc>
              <a:spcBef>
                <a:spcPts val="750"/>
              </a:spcBef>
              <a:spcAft>
                <a:spcPts val="0"/>
              </a:spcAft>
              <a:buClr>
                <a:srgbClr val="161249"/>
              </a:buClr>
              <a:buSzPts val="2100"/>
              <a:buNone/>
            </a:pPr>
            <a:r>
              <a:t/>
            </a:r>
            <a:endParaRPr/>
          </a:p>
          <a:p>
            <a:pPr indent="-342900" lvl="0" marL="571500" rtl="0" algn="l">
              <a:lnSpc>
                <a:spcPct val="90000"/>
              </a:lnSpc>
              <a:spcBef>
                <a:spcPts val="750"/>
              </a:spcBef>
              <a:spcAft>
                <a:spcPts val="0"/>
              </a:spcAft>
              <a:buSzPts val="2100"/>
              <a:buFont typeface="Arial"/>
              <a:buChar char="•"/>
            </a:pPr>
            <a:r>
              <a:rPr lang="en-US"/>
              <a:t>Write ‘Google Ads’ in the URL field</a:t>
            </a:r>
            <a:endParaRPr/>
          </a:p>
          <a:p>
            <a:pPr indent="-342900" lvl="0" marL="571500" rtl="0" algn="l">
              <a:lnSpc>
                <a:spcPct val="90000"/>
              </a:lnSpc>
              <a:spcBef>
                <a:spcPts val="750"/>
              </a:spcBef>
              <a:spcAft>
                <a:spcPts val="0"/>
              </a:spcAft>
              <a:buSzPts val="2100"/>
              <a:buFont typeface="Arial"/>
              <a:buChar char="•"/>
            </a:pPr>
            <a:r>
              <a:rPr lang="en-US"/>
              <a:t>Click ‘start now’</a:t>
            </a:r>
            <a:endParaRPr/>
          </a:p>
          <a:p>
            <a:pPr indent="-342900" lvl="0" marL="571500" rtl="0" algn="l">
              <a:lnSpc>
                <a:spcPct val="90000"/>
              </a:lnSpc>
              <a:spcBef>
                <a:spcPts val="750"/>
              </a:spcBef>
              <a:spcAft>
                <a:spcPts val="0"/>
              </a:spcAft>
              <a:buSzPts val="2100"/>
              <a:buFont typeface="Arial"/>
              <a:buChar char="•"/>
            </a:pPr>
            <a:r>
              <a:rPr lang="en-US"/>
              <a:t>Fill in organizational data (URL, field of business, etc.)  </a:t>
            </a:r>
            <a:endParaRPr/>
          </a:p>
          <a:p>
            <a:pPr indent="-342900" lvl="0" marL="571500" rtl="0" algn="l">
              <a:lnSpc>
                <a:spcPct val="90000"/>
              </a:lnSpc>
              <a:spcBef>
                <a:spcPts val="750"/>
              </a:spcBef>
              <a:spcAft>
                <a:spcPts val="0"/>
              </a:spcAft>
              <a:buSzPts val="2100"/>
              <a:buFont typeface="Arial"/>
              <a:buChar char="•"/>
            </a:pPr>
            <a:r>
              <a:rPr lang="en-US"/>
              <a:t>Start from step 1 </a:t>
            </a:r>
            <a:endParaRPr/>
          </a:p>
        </p:txBody>
      </p:sp>
      <p:pic>
        <p:nvPicPr>
          <p:cNvPr id="207" name="Google Shape;207;p13"/>
          <p:cNvPicPr preferRelativeResize="0"/>
          <p:nvPr/>
        </p:nvPicPr>
        <p:blipFill rotWithShape="1">
          <a:blip r:embed="rId3">
            <a:alphaModFix/>
          </a:blip>
          <a:srcRect b="0" l="0" r="0" t="0"/>
          <a:stretch/>
        </p:blipFill>
        <p:spPr>
          <a:xfrm>
            <a:off x="1286475" y="1153525"/>
            <a:ext cx="1914525" cy="23907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6"/>
          <p:cNvSpPr txBox="1"/>
          <p:nvPr>
            <p:ph type="title"/>
          </p:nvPr>
        </p:nvSpPr>
        <p:spPr>
          <a:xfrm>
            <a:off x="561974" y="259762"/>
            <a:ext cx="3886199" cy="994172"/>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rgbClr val="D12477"/>
              </a:buClr>
              <a:buSzPts val="3600"/>
              <a:buFont typeface="Arial"/>
              <a:buNone/>
            </a:pPr>
            <a:r>
              <a:rPr lang="en-US" sz="3600">
                <a:solidFill>
                  <a:srgbClr val="D12477"/>
                </a:solidFill>
              </a:rPr>
              <a:t>Step 1 </a:t>
            </a:r>
            <a:r>
              <a:rPr lang="en-US" sz="3600"/>
              <a:t>– Select campaign type</a:t>
            </a:r>
            <a:endParaRPr sz="3600"/>
          </a:p>
        </p:txBody>
      </p:sp>
      <p:sp>
        <p:nvSpPr>
          <p:cNvPr id="213" name="Google Shape;213;p6"/>
          <p:cNvSpPr txBox="1"/>
          <p:nvPr>
            <p:ph idx="1" type="body"/>
          </p:nvPr>
        </p:nvSpPr>
        <p:spPr>
          <a:xfrm>
            <a:off x="561975" y="1451376"/>
            <a:ext cx="4200600" cy="3264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161249"/>
              </a:buClr>
              <a:buSzPts val="1500"/>
              <a:buNone/>
            </a:pPr>
            <a:r>
              <a:rPr lang="en-US" sz="1500"/>
              <a:t>Despite Search engine ads, you can buy other ads (see picture)</a:t>
            </a:r>
            <a:endParaRPr sz="1500"/>
          </a:p>
          <a:p>
            <a:pPr indent="0" lvl="0" marL="0" rtl="0" algn="l">
              <a:lnSpc>
                <a:spcPct val="100000"/>
              </a:lnSpc>
              <a:spcBef>
                <a:spcPts val="0"/>
              </a:spcBef>
              <a:spcAft>
                <a:spcPts val="0"/>
              </a:spcAft>
              <a:buClr>
                <a:srgbClr val="161249"/>
              </a:buClr>
              <a:buSzPts val="1500"/>
              <a:buNone/>
            </a:pPr>
            <a:r>
              <a:t/>
            </a:r>
            <a:endParaRPr sz="1500"/>
          </a:p>
          <a:p>
            <a:pPr indent="-285750" lvl="0" marL="285750" rtl="0" algn="l">
              <a:lnSpc>
                <a:spcPct val="100000"/>
              </a:lnSpc>
              <a:spcBef>
                <a:spcPts val="1200"/>
              </a:spcBef>
              <a:spcAft>
                <a:spcPts val="0"/>
              </a:spcAft>
              <a:buClr>
                <a:srgbClr val="D12477"/>
              </a:buClr>
              <a:buSzPts val="1500"/>
              <a:buFont typeface="Noto Sans Symbols"/>
              <a:buChar char="⮚"/>
            </a:pPr>
            <a:r>
              <a:rPr lang="en-US" sz="1500"/>
              <a:t>The</a:t>
            </a:r>
            <a:r>
              <a:rPr b="0" i="0" lang="en-US" sz="1500"/>
              <a:t> ads are displayed when people search for products or services like yours.</a:t>
            </a:r>
            <a:endParaRPr/>
          </a:p>
          <a:p>
            <a:pPr indent="-285750" lvl="0" marL="285750" rtl="0" algn="l">
              <a:lnSpc>
                <a:spcPct val="100000"/>
              </a:lnSpc>
              <a:spcBef>
                <a:spcPts val="1200"/>
              </a:spcBef>
              <a:spcAft>
                <a:spcPts val="0"/>
              </a:spcAft>
              <a:buClr>
                <a:srgbClr val="D12477"/>
              </a:buClr>
              <a:buSzPts val="1500"/>
              <a:buFont typeface="Noto Sans Symbols"/>
              <a:buChar char="⮚"/>
            </a:pPr>
            <a:r>
              <a:rPr lang="en-US" sz="1500"/>
              <a:t>Despite Google Search and Maps, your ads appear across the  Google display network, reaching up to 90% of internet users.</a:t>
            </a:r>
            <a:endParaRPr sz="1500"/>
          </a:p>
          <a:p>
            <a:pPr indent="-285750" lvl="0" marL="285750" rtl="0" algn="l">
              <a:lnSpc>
                <a:spcPct val="100000"/>
              </a:lnSpc>
              <a:spcBef>
                <a:spcPts val="1200"/>
              </a:spcBef>
              <a:spcAft>
                <a:spcPts val="0"/>
              </a:spcAft>
              <a:buClr>
                <a:srgbClr val="D12477"/>
              </a:buClr>
              <a:buSzPts val="1500"/>
              <a:buFont typeface="Noto Sans Symbols"/>
              <a:buChar char="⮚"/>
            </a:pPr>
            <a:r>
              <a:rPr b="0" i="0" lang="en-US" sz="1500"/>
              <a:t>You’ll pay for results, like when people click your ad to call your business, visit your website or get directions to your shop.</a:t>
            </a:r>
            <a:endParaRPr/>
          </a:p>
        </p:txBody>
      </p:sp>
      <p:pic>
        <p:nvPicPr>
          <p:cNvPr id="214" name="Google Shape;214;p6"/>
          <p:cNvPicPr preferRelativeResize="0"/>
          <p:nvPr/>
        </p:nvPicPr>
        <p:blipFill rotWithShape="1">
          <a:blip r:embed="rId3">
            <a:alphaModFix/>
          </a:blip>
          <a:srcRect b="1476" l="1560" r="1675" t="2048"/>
          <a:stretch/>
        </p:blipFill>
        <p:spPr>
          <a:xfrm>
            <a:off x="4962526" y="361950"/>
            <a:ext cx="4000500" cy="4020062"/>
          </a:xfrm>
          <a:prstGeom prst="rect">
            <a:avLst/>
          </a:prstGeom>
          <a:noFill/>
          <a:ln cap="flat" cmpd="sng" w="38100">
            <a:solidFill>
              <a:srgbClr val="D12477"/>
            </a:solidFill>
            <a:prstDash val="solid"/>
            <a:round/>
            <a:headEnd len="sm" w="sm" type="none"/>
            <a:tailEnd len="sm" w="sm" type="none"/>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7"/>
          <p:cNvSpPr txBox="1"/>
          <p:nvPr>
            <p:ph type="title"/>
          </p:nvPr>
        </p:nvSpPr>
        <p:spPr>
          <a:xfrm>
            <a:off x="628650" y="52450"/>
            <a:ext cx="4610100" cy="570712"/>
          </a:xfrm>
          <a:prstGeom prst="rect">
            <a:avLst/>
          </a:prstGeom>
          <a:noFill/>
          <a:ln>
            <a:noFill/>
          </a:ln>
        </p:spPr>
        <p:txBody>
          <a:bodyPr anchorCtr="0" anchor="t" bIns="91425" lIns="91425" spcFirstLastPara="1" rIns="91425" wrap="square" tIns="91425">
            <a:noAutofit/>
          </a:bodyPr>
          <a:lstStyle/>
          <a:p>
            <a:pPr indent="0" lvl="0" marL="0" rtl="0" algn="ctr">
              <a:lnSpc>
                <a:spcPct val="90000"/>
              </a:lnSpc>
              <a:spcBef>
                <a:spcPts val="0"/>
              </a:spcBef>
              <a:spcAft>
                <a:spcPts val="0"/>
              </a:spcAft>
              <a:buClr>
                <a:srgbClr val="161249"/>
              </a:buClr>
              <a:buSzPts val="3200"/>
              <a:buFont typeface="Arial"/>
              <a:buNone/>
            </a:pPr>
            <a:r>
              <a:rPr b="1" i="0" lang="en-US" sz="3200" u="none" cap="none" strike="noStrike">
                <a:solidFill>
                  <a:srgbClr val="161249"/>
                </a:solidFill>
                <a:latin typeface="Arial"/>
                <a:ea typeface="Arial"/>
                <a:cs typeface="Arial"/>
                <a:sym typeface="Arial"/>
              </a:rPr>
              <a:t>This is how they look:</a:t>
            </a:r>
            <a:endParaRPr sz="3200"/>
          </a:p>
        </p:txBody>
      </p:sp>
      <p:sp>
        <p:nvSpPr>
          <p:cNvPr id="220" name="Google Shape;220;p7"/>
          <p:cNvSpPr txBox="1"/>
          <p:nvPr>
            <p:ph idx="1" type="body"/>
          </p:nvPr>
        </p:nvSpPr>
        <p:spPr>
          <a:xfrm>
            <a:off x="628650" y="1778275"/>
            <a:ext cx="4067175" cy="224075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161249"/>
              </a:buClr>
              <a:buSzPts val="2100"/>
              <a:buNone/>
            </a:pPr>
            <a:r>
              <a:t/>
            </a:r>
            <a:endParaRPr/>
          </a:p>
        </p:txBody>
      </p:sp>
      <p:pic>
        <p:nvPicPr>
          <p:cNvPr id="221" name="Google Shape;221;p7"/>
          <p:cNvPicPr preferRelativeResize="0"/>
          <p:nvPr/>
        </p:nvPicPr>
        <p:blipFill rotWithShape="1">
          <a:blip r:embed="rId3">
            <a:alphaModFix/>
          </a:blip>
          <a:srcRect b="0" l="0" r="0" t="0"/>
          <a:stretch/>
        </p:blipFill>
        <p:spPr>
          <a:xfrm>
            <a:off x="434883" y="661262"/>
            <a:ext cx="5901284" cy="3820975"/>
          </a:xfrm>
          <a:prstGeom prst="rect">
            <a:avLst/>
          </a:prstGeom>
          <a:noFill/>
          <a:ln>
            <a:noFill/>
          </a:ln>
        </p:spPr>
      </p:pic>
      <p:sp>
        <p:nvSpPr>
          <p:cNvPr id="222" name="Google Shape;222;p7"/>
          <p:cNvSpPr txBox="1"/>
          <p:nvPr/>
        </p:nvSpPr>
        <p:spPr>
          <a:xfrm>
            <a:off x="4239625" y="4290699"/>
            <a:ext cx="2901900" cy="461635"/>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161249"/>
              </a:buClr>
              <a:buSzPts val="1400"/>
              <a:buFont typeface="Arial"/>
              <a:buNone/>
            </a:pPr>
            <a:r>
              <a:rPr b="0" i="0" lang="en-US" sz="1400" u="none" cap="none" strike="noStrike">
                <a:solidFill>
                  <a:srgbClr val="161249"/>
                </a:solidFill>
                <a:latin typeface="Arial"/>
                <a:ea typeface="Arial"/>
                <a:cs typeface="Arial"/>
                <a:sym typeface="Arial"/>
              </a:rPr>
              <a:t>Source: </a:t>
            </a:r>
            <a:r>
              <a:rPr b="0" i="0" lang="en-US" sz="1400" u="sng" cap="none" strike="noStrike">
                <a:solidFill>
                  <a:schemeClr val="hlink"/>
                </a:solidFill>
                <a:latin typeface="Arial"/>
                <a:ea typeface="Arial"/>
                <a:cs typeface="Arial"/>
                <a:sym typeface="Arial"/>
              </a:rPr>
              <a:t>Wordstream</a:t>
            </a:r>
            <a:r>
              <a:rPr b="0" i="0" lang="en-US" sz="1800" u="none" cap="none" strike="noStrike">
                <a:solidFill>
                  <a:schemeClr val="dk1"/>
                </a:solidFill>
                <a:latin typeface="Calibri"/>
                <a:ea typeface="Calibri"/>
                <a:cs typeface="Calibri"/>
                <a:sym typeface="Calibri"/>
              </a:rPr>
              <a:t>	</a:t>
            </a:r>
            <a:endParaRPr b="0" i="0" sz="1800" u="none" cap="none" strike="noStrike">
              <a:solidFill>
                <a:schemeClr val="dk1"/>
              </a:solidFill>
              <a:latin typeface="Calibri"/>
              <a:ea typeface="Calibri"/>
              <a:cs typeface="Calibri"/>
              <a:sym typeface="Calibri"/>
            </a:endParaRPr>
          </a:p>
        </p:txBody>
      </p:sp>
      <p:pic>
        <p:nvPicPr>
          <p:cNvPr id="223" name="Google Shape;223;p7"/>
          <p:cNvPicPr preferRelativeResize="0"/>
          <p:nvPr/>
        </p:nvPicPr>
        <p:blipFill rotWithShape="1">
          <a:blip r:embed="rId4">
            <a:alphaModFix/>
          </a:blip>
          <a:srcRect b="0" l="0" r="0" t="0"/>
          <a:stretch/>
        </p:blipFill>
        <p:spPr>
          <a:xfrm>
            <a:off x="6336167" y="1468233"/>
            <a:ext cx="2556100" cy="2012174"/>
          </a:xfrm>
          <a:prstGeom prst="rect">
            <a:avLst/>
          </a:prstGeom>
          <a:noFill/>
          <a:ln cap="flat" cmpd="sng" w="57150">
            <a:solidFill>
              <a:srgbClr val="D12477"/>
            </a:solidFill>
            <a:prstDash val="solid"/>
            <a:round/>
            <a:headEnd len="sm" w="sm" type="none"/>
            <a:tailEnd len="sm" w="sm" type="none"/>
          </a:ln>
        </p:spPr>
      </p:pic>
      <p:sp>
        <p:nvSpPr>
          <p:cNvPr id="224" name="Google Shape;224;p7"/>
          <p:cNvSpPr txBox="1"/>
          <p:nvPr/>
        </p:nvSpPr>
        <p:spPr>
          <a:xfrm>
            <a:off x="7298167" y="1327795"/>
            <a:ext cx="632100" cy="280875"/>
          </a:xfrm>
          <a:prstGeom prst="rect">
            <a:avLst/>
          </a:prstGeom>
          <a:solidFill>
            <a:srgbClr val="019AFF"/>
          </a:solidFill>
          <a:ln>
            <a:noFill/>
          </a:ln>
        </p:spPr>
        <p:txBody>
          <a:bodyPr anchorCtr="0" anchor="t" bIns="36000" lIns="36000" spcFirstLastPara="1" rIns="36000" wrap="square" tIns="36000">
            <a:noAutofit/>
          </a:bodyPr>
          <a:lstStyle/>
          <a:p>
            <a:pPr indent="0" lvl="0" marL="0" marR="0" rtl="0" algn="ctr">
              <a:lnSpc>
                <a:spcPct val="100000"/>
              </a:lnSpc>
              <a:spcBef>
                <a:spcPts val="0"/>
              </a:spcBef>
              <a:spcAft>
                <a:spcPts val="0"/>
              </a:spcAft>
              <a:buClr>
                <a:schemeClr val="lt1"/>
              </a:buClr>
              <a:buSzPts val="1400"/>
              <a:buFont typeface="Calibri"/>
              <a:buNone/>
            </a:pPr>
            <a:r>
              <a:rPr b="1" i="0" lang="en-US" sz="1400" u="none" cap="none" strike="noStrike">
                <a:solidFill>
                  <a:schemeClr val="lt1"/>
                </a:solidFill>
                <a:latin typeface="Calibri"/>
                <a:ea typeface="Calibri"/>
                <a:cs typeface="Calibri"/>
                <a:sym typeface="Calibri"/>
              </a:rPr>
              <a:t>Local</a:t>
            </a:r>
            <a:endParaRPr b="1" i="0" sz="1400" u="none" cap="none" strike="noStrike">
              <a:solidFill>
                <a:schemeClr val="lt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8"/>
          <p:cNvSpPr txBox="1"/>
          <p:nvPr>
            <p:ph type="title"/>
          </p:nvPr>
        </p:nvSpPr>
        <p:spPr>
          <a:xfrm>
            <a:off x="628650" y="367796"/>
            <a:ext cx="4067175" cy="994172"/>
          </a:xfrm>
          <a:prstGeom prst="rect">
            <a:avLst/>
          </a:prstGeom>
          <a:noFill/>
          <a:ln>
            <a:noFill/>
          </a:ln>
        </p:spPr>
        <p:txBody>
          <a:bodyPr anchorCtr="0" anchor="t" bIns="91425" lIns="91425" spcFirstLastPara="1" rIns="91425" wrap="square" tIns="91425">
            <a:noAutofit/>
          </a:bodyPr>
          <a:lstStyle/>
          <a:p>
            <a:pPr indent="0" lvl="0" marL="0" rtl="0" algn="l">
              <a:lnSpc>
                <a:spcPct val="90000"/>
              </a:lnSpc>
              <a:spcBef>
                <a:spcPts val="0"/>
              </a:spcBef>
              <a:spcAft>
                <a:spcPts val="0"/>
              </a:spcAft>
              <a:buClr>
                <a:srgbClr val="D12477"/>
              </a:buClr>
              <a:buSzPts val="3200"/>
              <a:buFont typeface="Arial"/>
              <a:buNone/>
            </a:pPr>
            <a:r>
              <a:rPr lang="en-US" sz="3200">
                <a:solidFill>
                  <a:srgbClr val="D12477"/>
                </a:solidFill>
              </a:rPr>
              <a:t>Step 2 </a:t>
            </a:r>
            <a:r>
              <a:rPr lang="en-US" sz="3200"/>
              <a:t>– Set your goals</a:t>
            </a:r>
            <a:endParaRPr sz="3200"/>
          </a:p>
        </p:txBody>
      </p:sp>
      <p:sp>
        <p:nvSpPr>
          <p:cNvPr id="230" name="Google Shape;230;p8"/>
          <p:cNvSpPr txBox="1"/>
          <p:nvPr>
            <p:ph idx="1" type="body"/>
          </p:nvPr>
        </p:nvSpPr>
        <p:spPr>
          <a:xfrm>
            <a:off x="628650" y="1554442"/>
            <a:ext cx="4067175" cy="224075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Clr>
                <a:srgbClr val="161249"/>
              </a:buClr>
              <a:buSzPts val="1800"/>
              <a:buNone/>
            </a:pPr>
            <a:r>
              <a:rPr lang="en-US" sz="1600"/>
              <a:t>The ad will be </a:t>
            </a:r>
            <a:r>
              <a:rPr b="0" i="0" lang="en-US" sz="1600"/>
              <a:t>tailored based on the results you want. </a:t>
            </a:r>
            <a:br>
              <a:rPr b="0" i="0" lang="en-US" sz="1600"/>
            </a:br>
            <a:endParaRPr b="0" i="0" sz="1600"/>
          </a:p>
          <a:p>
            <a:pPr indent="-273050" lvl="0" marL="285750" rtl="0" algn="l">
              <a:lnSpc>
                <a:spcPct val="100000"/>
              </a:lnSpc>
              <a:spcBef>
                <a:spcPts val="600"/>
              </a:spcBef>
              <a:spcAft>
                <a:spcPts val="0"/>
              </a:spcAft>
              <a:buClr>
                <a:srgbClr val="D12477"/>
              </a:buClr>
              <a:buSzPts val="1600"/>
              <a:buFont typeface="Arial"/>
              <a:buChar char="●"/>
            </a:pPr>
            <a:r>
              <a:rPr b="0" i="0" lang="en-US" sz="1600"/>
              <a:t>Get more calls to your business</a:t>
            </a:r>
            <a:endParaRPr sz="1600"/>
          </a:p>
          <a:p>
            <a:pPr indent="-273050" lvl="0" marL="285750" rtl="0" algn="l">
              <a:lnSpc>
                <a:spcPct val="100000"/>
              </a:lnSpc>
              <a:spcBef>
                <a:spcPts val="600"/>
              </a:spcBef>
              <a:spcAft>
                <a:spcPts val="0"/>
              </a:spcAft>
              <a:buClr>
                <a:srgbClr val="D12477"/>
              </a:buClr>
              <a:buSzPts val="1600"/>
              <a:buFont typeface="Arial"/>
              <a:buChar char="●"/>
            </a:pPr>
            <a:r>
              <a:rPr b="0" i="0" lang="en-US" sz="1600"/>
              <a:t>Increase visits to your shop</a:t>
            </a:r>
            <a:endParaRPr sz="1600"/>
          </a:p>
          <a:p>
            <a:pPr indent="-273050" lvl="0" marL="285750" rtl="0" algn="l">
              <a:lnSpc>
                <a:spcPct val="100000"/>
              </a:lnSpc>
              <a:spcBef>
                <a:spcPts val="600"/>
              </a:spcBef>
              <a:spcAft>
                <a:spcPts val="0"/>
              </a:spcAft>
              <a:buClr>
                <a:srgbClr val="D12477"/>
              </a:buClr>
              <a:buSzPts val="1600"/>
              <a:buFont typeface="Arial"/>
              <a:buChar char="●"/>
            </a:pPr>
            <a:r>
              <a:rPr b="0" i="0" lang="en-US" sz="1600"/>
              <a:t>Drive people to your website</a:t>
            </a:r>
            <a:endParaRPr sz="1600"/>
          </a:p>
          <a:p>
            <a:pPr indent="0" lvl="0" marL="0" rtl="0" algn="l">
              <a:lnSpc>
                <a:spcPct val="100000"/>
              </a:lnSpc>
              <a:spcBef>
                <a:spcPts val="600"/>
              </a:spcBef>
              <a:spcAft>
                <a:spcPts val="1200"/>
              </a:spcAft>
              <a:buClr>
                <a:srgbClr val="161249"/>
              </a:buClr>
              <a:buSzPts val="1800"/>
              <a:buNone/>
            </a:pPr>
            <a:r>
              <a:t/>
            </a:r>
            <a:endParaRPr sz="1800"/>
          </a:p>
        </p:txBody>
      </p:sp>
      <p:sp>
        <p:nvSpPr>
          <p:cNvPr id="231" name="Google Shape;231;p8"/>
          <p:cNvSpPr/>
          <p:nvPr/>
        </p:nvSpPr>
        <p:spPr>
          <a:xfrm>
            <a:off x="4740124" y="367796"/>
            <a:ext cx="3775226" cy="3435514"/>
          </a:xfrm>
          <a:prstGeom prst="rect">
            <a:avLst/>
          </a:prstGeom>
          <a:solidFill>
            <a:srgbClr val="D12477"/>
          </a:solidFill>
          <a:ln cap="flat" cmpd="sng" w="12700">
            <a:solidFill>
              <a:srgbClr val="D12477"/>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nvGrpSpPr>
          <p:cNvPr id="232" name="Google Shape;232;p8"/>
          <p:cNvGrpSpPr/>
          <p:nvPr/>
        </p:nvGrpSpPr>
        <p:grpSpPr>
          <a:xfrm>
            <a:off x="4807085" y="459564"/>
            <a:ext cx="3644894" cy="3269206"/>
            <a:chOff x="5006635" y="945761"/>
            <a:chExt cx="3644894" cy="3269206"/>
          </a:xfrm>
        </p:grpSpPr>
        <p:pic>
          <p:nvPicPr>
            <p:cNvPr id="233" name="Google Shape;233;p8"/>
            <p:cNvPicPr preferRelativeResize="0"/>
            <p:nvPr/>
          </p:nvPicPr>
          <p:blipFill rotWithShape="1">
            <a:blip r:embed="rId3">
              <a:alphaModFix/>
            </a:blip>
            <a:srcRect b="0" l="1170" r="0" t="4468"/>
            <a:stretch/>
          </p:blipFill>
          <p:spPr>
            <a:xfrm>
              <a:off x="5006635" y="945761"/>
              <a:ext cx="3644893" cy="1729058"/>
            </a:xfrm>
            <a:prstGeom prst="rect">
              <a:avLst/>
            </a:prstGeom>
            <a:noFill/>
            <a:ln>
              <a:noFill/>
            </a:ln>
          </p:spPr>
        </p:pic>
        <p:pic>
          <p:nvPicPr>
            <p:cNvPr id="234" name="Google Shape;234;p8"/>
            <p:cNvPicPr preferRelativeResize="0"/>
            <p:nvPr/>
          </p:nvPicPr>
          <p:blipFill rotWithShape="1">
            <a:blip r:embed="rId4">
              <a:alphaModFix/>
            </a:blip>
            <a:srcRect b="0" l="0" r="1169" t="0"/>
            <a:stretch/>
          </p:blipFill>
          <p:spPr>
            <a:xfrm>
              <a:off x="5006636" y="2578585"/>
              <a:ext cx="3644893" cy="1636382"/>
            </a:xfrm>
            <a:prstGeom prst="rect">
              <a:avLst/>
            </a:prstGeom>
            <a:noFill/>
            <a:ln>
              <a:noFill/>
            </a:ln>
          </p:spPr>
        </p:pic>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g23c283900a6_0_10"/>
          <p:cNvSpPr txBox="1"/>
          <p:nvPr>
            <p:ph type="title"/>
          </p:nvPr>
        </p:nvSpPr>
        <p:spPr>
          <a:xfrm>
            <a:off x="628650" y="273844"/>
            <a:ext cx="7886700" cy="9942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en-US"/>
              <a:t>Step 3  - Define your key words</a:t>
            </a:r>
            <a:endParaRPr/>
          </a:p>
        </p:txBody>
      </p:sp>
      <p:sp>
        <p:nvSpPr>
          <p:cNvPr id="240" name="Google Shape;240;g23c283900a6_0_10"/>
          <p:cNvSpPr txBox="1"/>
          <p:nvPr>
            <p:ph idx="1" type="body"/>
          </p:nvPr>
        </p:nvSpPr>
        <p:spPr>
          <a:xfrm>
            <a:off x="628650" y="1369225"/>
            <a:ext cx="5241952" cy="3054129"/>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750"/>
              </a:spcBef>
              <a:spcAft>
                <a:spcPts val="0"/>
              </a:spcAft>
              <a:buSzPts val="2100"/>
              <a:buNone/>
            </a:pPr>
            <a:r>
              <a:rPr lang="en-US" sz="2000">
                <a:solidFill>
                  <a:srgbClr val="FF0000"/>
                </a:solidFill>
              </a:rPr>
              <a:t>Key words are essential as your ad appears connected to respective searches.</a:t>
            </a:r>
            <a:endParaRPr sz="2000">
              <a:solidFill>
                <a:srgbClr val="FF0000"/>
              </a:solidFill>
            </a:endParaRPr>
          </a:p>
          <a:p>
            <a:pPr indent="0" lvl="0" marL="0" rtl="0" algn="l">
              <a:lnSpc>
                <a:spcPct val="90000"/>
              </a:lnSpc>
              <a:spcBef>
                <a:spcPts val="750"/>
              </a:spcBef>
              <a:spcAft>
                <a:spcPts val="0"/>
              </a:spcAft>
              <a:buSzPts val="2100"/>
              <a:buNone/>
            </a:pPr>
            <a:r>
              <a:t/>
            </a:r>
            <a:endParaRPr sz="1600"/>
          </a:p>
          <a:p>
            <a:pPr indent="-330200" lvl="0" marL="457200" rtl="0" algn="l">
              <a:lnSpc>
                <a:spcPct val="90000"/>
              </a:lnSpc>
              <a:spcBef>
                <a:spcPts val="750"/>
              </a:spcBef>
              <a:spcAft>
                <a:spcPts val="0"/>
              </a:spcAft>
              <a:buSzPts val="1600"/>
              <a:buChar char="●"/>
            </a:pPr>
            <a:r>
              <a:rPr lang="en-US" sz="1600"/>
              <a:t>you should define at least 5-8 key words</a:t>
            </a:r>
            <a:endParaRPr sz="1600"/>
          </a:p>
          <a:p>
            <a:pPr indent="0" lvl="0" marL="457200" rtl="0" algn="l">
              <a:lnSpc>
                <a:spcPct val="90000"/>
              </a:lnSpc>
              <a:spcBef>
                <a:spcPts val="750"/>
              </a:spcBef>
              <a:spcAft>
                <a:spcPts val="0"/>
              </a:spcAft>
              <a:buSzPts val="2100"/>
              <a:buNone/>
            </a:pPr>
            <a:r>
              <a:t/>
            </a:r>
            <a:endParaRPr sz="1600"/>
          </a:p>
          <a:p>
            <a:pPr indent="-330200" lvl="0" marL="457200" rtl="0" algn="l">
              <a:lnSpc>
                <a:spcPct val="90000"/>
              </a:lnSpc>
              <a:spcBef>
                <a:spcPts val="750"/>
              </a:spcBef>
              <a:spcAft>
                <a:spcPts val="0"/>
              </a:spcAft>
              <a:buSzPts val="1600"/>
              <a:buChar char="●"/>
            </a:pPr>
            <a:r>
              <a:rPr lang="en-US" sz="1600"/>
              <a:t>Once you have named some, the ‘key word planner’ function will suggest you more key words </a:t>
            </a:r>
            <a:endParaRPr sz="1600"/>
          </a:p>
          <a:p>
            <a:pPr indent="0" lvl="0" marL="0" rtl="0" algn="l">
              <a:lnSpc>
                <a:spcPct val="90000"/>
              </a:lnSpc>
              <a:spcBef>
                <a:spcPts val="750"/>
              </a:spcBef>
              <a:spcAft>
                <a:spcPts val="0"/>
              </a:spcAft>
              <a:buSzPts val="2100"/>
              <a:buNone/>
            </a:pPr>
            <a:r>
              <a:t/>
            </a:r>
            <a:endParaRPr/>
          </a:p>
          <a:p>
            <a:pPr indent="0" lvl="0" marL="0" rtl="0" algn="l">
              <a:lnSpc>
                <a:spcPct val="90000"/>
              </a:lnSpc>
              <a:spcBef>
                <a:spcPts val="750"/>
              </a:spcBef>
              <a:spcAft>
                <a:spcPts val="0"/>
              </a:spcAft>
              <a:buSzPts val="21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9"/>
          <p:cNvSpPr txBox="1"/>
          <p:nvPr>
            <p:ph type="title"/>
          </p:nvPr>
        </p:nvSpPr>
        <p:spPr>
          <a:xfrm>
            <a:off x="628650" y="325119"/>
            <a:ext cx="7886700" cy="994172"/>
          </a:xfrm>
          <a:prstGeom prst="rect">
            <a:avLst/>
          </a:prstGeom>
          <a:noFill/>
          <a:ln>
            <a:noFill/>
          </a:ln>
        </p:spPr>
        <p:txBody>
          <a:bodyPr anchorCtr="0" anchor="t" bIns="91425" lIns="91425" spcFirstLastPara="1" rIns="91425" wrap="square" tIns="91425">
            <a:normAutofit/>
          </a:bodyPr>
          <a:lstStyle/>
          <a:p>
            <a:pPr indent="0" lvl="0" marL="0" rtl="0" algn="l">
              <a:lnSpc>
                <a:spcPct val="90000"/>
              </a:lnSpc>
              <a:spcBef>
                <a:spcPts val="0"/>
              </a:spcBef>
              <a:spcAft>
                <a:spcPts val="0"/>
              </a:spcAft>
              <a:buClr>
                <a:srgbClr val="D12477"/>
              </a:buClr>
              <a:buSzPts val="3300"/>
              <a:buFont typeface="Arial"/>
              <a:buNone/>
            </a:pPr>
            <a:r>
              <a:rPr lang="en-US">
                <a:solidFill>
                  <a:srgbClr val="D12477"/>
                </a:solidFill>
              </a:rPr>
              <a:t>Step 4 </a:t>
            </a:r>
            <a:r>
              <a:rPr lang="en-US"/>
              <a:t>– Decide where to advertise</a:t>
            </a:r>
            <a:endParaRPr/>
          </a:p>
        </p:txBody>
      </p:sp>
      <p:sp>
        <p:nvSpPr>
          <p:cNvPr id="246" name="Google Shape;246;p9"/>
          <p:cNvSpPr txBox="1"/>
          <p:nvPr>
            <p:ph idx="1" type="body"/>
          </p:nvPr>
        </p:nvSpPr>
        <p:spPr>
          <a:xfrm>
            <a:off x="628650" y="1152375"/>
            <a:ext cx="3943500" cy="33762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0"/>
              </a:spcBef>
              <a:spcAft>
                <a:spcPts val="0"/>
              </a:spcAft>
              <a:buSzPts val="2100"/>
              <a:buNone/>
            </a:pPr>
            <a:r>
              <a:rPr b="1" i="0" lang="en-US" sz="2000">
                <a:solidFill>
                  <a:srgbClr val="D12477"/>
                </a:solidFill>
              </a:rPr>
              <a:t>For your ad to perform well, it has to find the right audience. </a:t>
            </a:r>
            <a:endParaRPr b="1" i="0" sz="2000">
              <a:solidFill>
                <a:srgbClr val="D12477"/>
              </a:solidFill>
            </a:endParaRPr>
          </a:p>
          <a:p>
            <a:pPr indent="-349250" lvl="0" marL="457200" rtl="0" algn="l">
              <a:lnSpc>
                <a:spcPct val="150000"/>
              </a:lnSpc>
              <a:spcBef>
                <a:spcPts val="0"/>
              </a:spcBef>
              <a:spcAft>
                <a:spcPts val="0"/>
              </a:spcAft>
              <a:buSzPts val="1900"/>
              <a:buChar char="●"/>
            </a:pPr>
            <a:r>
              <a:rPr lang="en-US" sz="1600"/>
              <a:t>You can</a:t>
            </a:r>
            <a:r>
              <a:rPr b="0" i="0" lang="en-US" sz="1600"/>
              <a:t> choose the geographical location where your ad will appear</a:t>
            </a:r>
            <a:endParaRPr sz="1600"/>
          </a:p>
          <a:p>
            <a:pPr indent="0" lvl="0" marL="457200" rtl="0" algn="l">
              <a:lnSpc>
                <a:spcPct val="150000"/>
              </a:lnSpc>
              <a:spcBef>
                <a:spcPts val="0"/>
              </a:spcBef>
              <a:spcAft>
                <a:spcPts val="0"/>
              </a:spcAft>
              <a:buSzPts val="2100"/>
              <a:buNone/>
            </a:pPr>
            <a:r>
              <a:rPr b="0" i="0" lang="en-US" sz="1600"/>
              <a:t> </a:t>
            </a:r>
            <a:endParaRPr b="0" i="0" sz="1600"/>
          </a:p>
          <a:p>
            <a:pPr indent="-349250" lvl="0" marL="457200" rtl="0" algn="l">
              <a:lnSpc>
                <a:spcPct val="150000"/>
              </a:lnSpc>
              <a:spcBef>
                <a:spcPts val="0"/>
              </a:spcBef>
              <a:spcAft>
                <a:spcPts val="0"/>
              </a:spcAft>
              <a:buSzPts val="1900"/>
              <a:buChar char="●"/>
            </a:pPr>
            <a:r>
              <a:rPr lang="en-US" sz="1600"/>
              <a:t>Ex. </a:t>
            </a:r>
            <a:r>
              <a:rPr b="0" i="0" lang="en-US" sz="1600"/>
              <a:t>within a certain radius of your store, or even covering entire regions and countries.</a:t>
            </a:r>
            <a:endParaRPr b="0" i="0" sz="1600"/>
          </a:p>
          <a:p>
            <a:pPr indent="0" lvl="0" marL="457200" rtl="0" algn="l">
              <a:lnSpc>
                <a:spcPct val="150000"/>
              </a:lnSpc>
              <a:spcBef>
                <a:spcPts val="0"/>
              </a:spcBef>
              <a:spcAft>
                <a:spcPts val="0"/>
              </a:spcAft>
              <a:buSzPts val="2100"/>
              <a:buNone/>
            </a:pPr>
            <a:r>
              <a:t/>
            </a:r>
            <a:endParaRPr sz="1800"/>
          </a:p>
        </p:txBody>
      </p:sp>
      <p:pic>
        <p:nvPicPr>
          <p:cNvPr id="247" name="Google Shape;247;p9"/>
          <p:cNvPicPr preferRelativeResize="0"/>
          <p:nvPr/>
        </p:nvPicPr>
        <p:blipFill rotWithShape="1">
          <a:blip r:embed="rId3">
            <a:alphaModFix/>
          </a:blip>
          <a:srcRect b="0" l="0" r="0" t="0"/>
          <a:stretch/>
        </p:blipFill>
        <p:spPr>
          <a:xfrm>
            <a:off x="4572000" y="1237491"/>
            <a:ext cx="4419600" cy="292528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10"/>
          <p:cNvSpPr txBox="1"/>
          <p:nvPr>
            <p:ph type="title"/>
          </p:nvPr>
        </p:nvSpPr>
        <p:spPr>
          <a:xfrm>
            <a:off x="628650" y="222570"/>
            <a:ext cx="7886700" cy="717468"/>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D12477"/>
              </a:buClr>
              <a:buSzPts val="3300"/>
              <a:buFont typeface="Arial"/>
              <a:buNone/>
            </a:pPr>
            <a:r>
              <a:rPr lang="en-US">
                <a:solidFill>
                  <a:srgbClr val="D12477"/>
                </a:solidFill>
              </a:rPr>
              <a:t>Step 5 </a:t>
            </a:r>
            <a:r>
              <a:rPr lang="en-US"/>
              <a:t>– Create your message</a:t>
            </a:r>
            <a:endParaRPr/>
          </a:p>
        </p:txBody>
      </p:sp>
      <p:sp>
        <p:nvSpPr>
          <p:cNvPr id="253" name="Google Shape;253;p10"/>
          <p:cNvSpPr txBox="1"/>
          <p:nvPr>
            <p:ph idx="1" type="body"/>
          </p:nvPr>
        </p:nvSpPr>
        <p:spPr>
          <a:xfrm>
            <a:off x="628650" y="1254925"/>
            <a:ext cx="4395000" cy="3078870"/>
          </a:xfrm>
          <a:prstGeom prst="rect">
            <a:avLst/>
          </a:prstGeom>
          <a:noFill/>
          <a:ln>
            <a:noFill/>
          </a:ln>
        </p:spPr>
        <p:txBody>
          <a:bodyPr anchorCtr="0" anchor="t" bIns="45700" lIns="91425" spcFirstLastPara="1" rIns="91425" wrap="square" tIns="45700">
            <a:noAutofit/>
          </a:bodyPr>
          <a:lstStyle/>
          <a:p>
            <a:pPr indent="0" lvl="0" marL="127000" rtl="0" algn="l">
              <a:lnSpc>
                <a:spcPct val="150000"/>
              </a:lnSpc>
              <a:spcBef>
                <a:spcPts val="0"/>
              </a:spcBef>
              <a:spcAft>
                <a:spcPts val="0"/>
              </a:spcAft>
              <a:buClr>
                <a:schemeClr val="dk1"/>
              </a:buClr>
              <a:buSzPts val="1600"/>
              <a:buNone/>
            </a:pPr>
            <a:r>
              <a:rPr b="1" i="0" lang="en-US" sz="1600">
                <a:solidFill>
                  <a:srgbClr val="C00000"/>
                </a:solidFill>
              </a:rPr>
              <a:t>The message is essential – people will click on ads that appeal to them. </a:t>
            </a:r>
            <a:endParaRPr/>
          </a:p>
          <a:p>
            <a:pPr indent="-228600" lvl="0" marL="457200" rtl="0" algn="l">
              <a:lnSpc>
                <a:spcPct val="150000"/>
              </a:lnSpc>
              <a:spcBef>
                <a:spcPts val="0"/>
              </a:spcBef>
              <a:spcAft>
                <a:spcPts val="0"/>
              </a:spcAft>
              <a:buClr>
                <a:schemeClr val="dk1"/>
              </a:buClr>
              <a:buSzPts val="1600"/>
              <a:buNone/>
            </a:pPr>
            <a:r>
              <a:t/>
            </a:r>
            <a:endParaRPr i="0" sz="1600">
              <a:solidFill>
                <a:schemeClr val="dk1"/>
              </a:solidFill>
            </a:endParaRPr>
          </a:p>
          <a:p>
            <a:pPr indent="-330200" lvl="0" marL="457200" rtl="0" algn="l">
              <a:lnSpc>
                <a:spcPct val="150000"/>
              </a:lnSpc>
              <a:spcBef>
                <a:spcPts val="0"/>
              </a:spcBef>
              <a:spcAft>
                <a:spcPts val="0"/>
              </a:spcAft>
              <a:buClr>
                <a:schemeClr val="dk1"/>
              </a:buClr>
              <a:buSzPts val="1600"/>
              <a:buChar char="●"/>
            </a:pPr>
            <a:r>
              <a:rPr i="0" lang="en-US" sz="1600">
                <a:solidFill>
                  <a:schemeClr val="dk1"/>
                </a:solidFill>
              </a:rPr>
              <a:t>Google Ads makes it easy to write </a:t>
            </a:r>
            <a:r>
              <a:rPr lang="en-US" sz="1600">
                <a:solidFill>
                  <a:schemeClr val="dk1"/>
                </a:solidFill>
              </a:rPr>
              <a:t>a structured </a:t>
            </a:r>
            <a:r>
              <a:rPr i="0" lang="en-US" sz="1600">
                <a:solidFill>
                  <a:schemeClr val="dk1"/>
                </a:solidFill>
              </a:rPr>
              <a:t>ad. </a:t>
            </a:r>
            <a:endParaRPr/>
          </a:p>
          <a:p>
            <a:pPr indent="-228600" lvl="0" marL="457200" rtl="0" algn="l">
              <a:lnSpc>
                <a:spcPct val="150000"/>
              </a:lnSpc>
              <a:spcBef>
                <a:spcPts val="0"/>
              </a:spcBef>
              <a:spcAft>
                <a:spcPts val="0"/>
              </a:spcAft>
              <a:buClr>
                <a:schemeClr val="dk1"/>
              </a:buClr>
              <a:buSzPts val="1600"/>
              <a:buNone/>
            </a:pPr>
            <a:r>
              <a:t/>
            </a:r>
            <a:endParaRPr i="0" sz="1600">
              <a:solidFill>
                <a:schemeClr val="dk1"/>
              </a:solidFill>
            </a:endParaRPr>
          </a:p>
          <a:p>
            <a:pPr indent="-330200" lvl="0" marL="457200" rtl="0" algn="l">
              <a:lnSpc>
                <a:spcPct val="150000"/>
              </a:lnSpc>
              <a:spcBef>
                <a:spcPts val="0"/>
              </a:spcBef>
              <a:spcAft>
                <a:spcPts val="0"/>
              </a:spcAft>
              <a:buClr>
                <a:schemeClr val="dk1"/>
              </a:buClr>
              <a:buSzPts val="1600"/>
              <a:buChar char="●"/>
            </a:pPr>
            <a:r>
              <a:rPr lang="en-US" sz="1600">
                <a:solidFill>
                  <a:schemeClr val="dk1"/>
                </a:solidFill>
              </a:rPr>
              <a:t>While writing, you will see how the ad will look like.</a:t>
            </a:r>
            <a:endParaRPr sz="1600">
              <a:solidFill>
                <a:schemeClr val="dk1"/>
              </a:solidFill>
            </a:endParaRPr>
          </a:p>
          <a:p>
            <a:pPr indent="0" lvl="0" marL="0" rtl="0" algn="l">
              <a:lnSpc>
                <a:spcPct val="150000"/>
              </a:lnSpc>
              <a:spcBef>
                <a:spcPts val="0"/>
              </a:spcBef>
              <a:spcAft>
                <a:spcPts val="0"/>
              </a:spcAft>
              <a:buClr>
                <a:srgbClr val="161249"/>
              </a:buClr>
              <a:buSzPts val="1800"/>
              <a:buNone/>
            </a:pPr>
            <a:r>
              <a:t/>
            </a:r>
            <a:endParaRPr sz="16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11"/>
          <p:cNvSpPr txBox="1"/>
          <p:nvPr>
            <p:ph type="title"/>
          </p:nvPr>
        </p:nvSpPr>
        <p:spPr>
          <a:xfrm>
            <a:off x="628650" y="273844"/>
            <a:ext cx="7886700" cy="717468"/>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D12477"/>
              </a:buClr>
              <a:buSzPts val="3300"/>
              <a:buFont typeface="Arial"/>
              <a:buNone/>
            </a:pPr>
            <a:r>
              <a:rPr lang="en-US">
                <a:solidFill>
                  <a:srgbClr val="D12477"/>
                </a:solidFill>
              </a:rPr>
              <a:t>Step 6  </a:t>
            </a:r>
            <a:r>
              <a:rPr lang="en-US"/>
              <a:t>– Set your budget</a:t>
            </a:r>
            <a:endParaRPr/>
          </a:p>
        </p:txBody>
      </p:sp>
      <p:sp>
        <p:nvSpPr>
          <p:cNvPr id="259" name="Google Shape;259;p11"/>
          <p:cNvSpPr txBox="1"/>
          <p:nvPr>
            <p:ph idx="1" type="body"/>
          </p:nvPr>
        </p:nvSpPr>
        <p:spPr>
          <a:xfrm>
            <a:off x="628650" y="1090325"/>
            <a:ext cx="5426700" cy="3672900"/>
          </a:xfrm>
          <a:prstGeom prst="rect">
            <a:avLst/>
          </a:prstGeom>
          <a:noFill/>
          <a:ln>
            <a:noFill/>
          </a:ln>
        </p:spPr>
        <p:txBody>
          <a:bodyPr anchorCtr="0" anchor="t" bIns="45700" lIns="91425" spcFirstLastPara="1" rIns="91425" wrap="square" tIns="45700">
            <a:noAutofit/>
          </a:bodyPr>
          <a:lstStyle/>
          <a:p>
            <a:pPr indent="-101600" lvl="0" marL="457200" rtl="0" algn="l">
              <a:lnSpc>
                <a:spcPct val="150000"/>
              </a:lnSpc>
              <a:spcBef>
                <a:spcPts val="0"/>
              </a:spcBef>
              <a:spcAft>
                <a:spcPts val="0"/>
              </a:spcAft>
              <a:buClr>
                <a:schemeClr val="dk1"/>
              </a:buClr>
              <a:buSzPts val="1600"/>
              <a:buChar char="●"/>
            </a:pPr>
            <a:r>
              <a:rPr b="1" lang="en-US" sz="1600">
                <a:solidFill>
                  <a:schemeClr val="dk1"/>
                </a:solidFill>
              </a:rPr>
              <a:t> </a:t>
            </a:r>
            <a:r>
              <a:rPr b="1" i="0" lang="en-US" sz="1600">
                <a:solidFill>
                  <a:schemeClr val="dk1"/>
                </a:solidFill>
              </a:rPr>
              <a:t>You decide how much to spend, and never pay more than </a:t>
            </a:r>
            <a:r>
              <a:rPr b="1" lang="en-US" sz="1600">
                <a:solidFill>
                  <a:schemeClr val="dk1"/>
                </a:solidFill>
              </a:rPr>
              <a:t>the money set</a:t>
            </a:r>
            <a:r>
              <a:rPr b="1" i="0" lang="en-US" sz="1600">
                <a:solidFill>
                  <a:schemeClr val="dk1"/>
                </a:solidFill>
              </a:rPr>
              <a:t>. </a:t>
            </a:r>
            <a:endParaRPr sz="1600">
              <a:solidFill>
                <a:schemeClr val="dk1"/>
              </a:solidFill>
            </a:endParaRPr>
          </a:p>
          <a:p>
            <a:pPr indent="-273050" lvl="0" marL="742950" rtl="0" algn="l">
              <a:lnSpc>
                <a:spcPct val="150000"/>
              </a:lnSpc>
              <a:spcBef>
                <a:spcPts val="750"/>
              </a:spcBef>
              <a:spcAft>
                <a:spcPts val="0"/>
              </a:spcAft>
              <a:buClr>
                <a:srgbClr val="D12477"/>
              </a:buClr>
              <a:buSzPts val="1600"/>
              <a:buFont typeface="Noto Sans Symbols"/>
              <a:buChar char="●"/>
            </a:pPr>
            <a:r>
              <a:rPr lang="en-US" sz="1600"/>
              <a:t>N</a:t>
            </a:r>
            <a:r>
              <a:rPr b="0" i="0" lang="en-US" sz="1600"/>
              <a:t>o minimum spend and the campaign can be cut any time. </a:t>
            </a:r>
            <a:endParaRPr sz="1600"/>
          </a:p>
          <a:p>
            <a:pPr indent="-273050" lvl="0" marL="742950" rtl="0" algn="l">
              <a:lnSpc>
                <a:spcPct val="150000"/>
              </a:lnSpc>
              <a:spcBef>
                <a:spcPts val="750"/>
              </a:spcBef>
              <a:spcAft>
                <a:spcPts val="0"/>
              </a:spcAft>
              <a:buClr>
                <a:srgbClr val="D12477"/>
              </a:buClr>
              <a:buSzPts val="1600"/>
              <a:buFont typeface="Noto Sans Symbols"/>
              <a:buChar char="●"/>
            </a:pPr>
            <a:r>
              <a:rPr lang="en-US" sz="1600"/>
              <a:t>A</a:t>
            </a:r>
            <a:r>
              <a:rPr b="0" i="0" lang="en-US" sz="1600"/>
              <a:t> budget based on businesses similar to yours is recommended.</a:t>
            </a:r>
            <a:endParaRPr b="0" i="0" sz="1600"/>
          </a:p>
          <a:p>
            <a:pPr indent="-273050" lvl="0" marL="742950" rtl="0" algn="l">
              <a:lnSpc>
                <a:spcPct val="150000"/>
              </a:lnSpc>
              <a:spcBef>
                <a:spcPts val="750"/>
              </a:spcBef>
              <a:spcAft>
                <a:spcPts val="0"/>
              </a:spcAft>
              <a:buSzPts val="1600"/>
              <a:buChar char="●"/>
            </a:pPr>
            <a:r>
              <a:rPr lang="en-US" sz="1600"/>
              <a:t>The platform will estimate the potential results (impressions, clicks) according to your budget.</a:t>
            </a:r>
            <a:endParaRPr sz="1600"/>
          </a:p>
          <a:p>
            <a:pPr indent="-285750" lvl="0" marL="742950" rtl="0" algn="l">
              <a:lnSpc>
                <a:spcPct val="150000"/>
              </a:lnSpc>
              <a:spcBef>
                <a:spcPts val="750"/>
              </a:spcBef>
              <a:spcAft>
                <a:spcPts val="0"/>
              </a:spcAft>
              <a:buClr>
                <a:srgbClr val="D12477"/>
              </a:buClr>
              <a:buSzPts val="1800"/>
              <a:buFont typeface="Noto Sans Symbols"/>
              <a:buChar char="●"/>
            </a:pPr>
            <a:r>
              <a:rPr b="0" i="0" lang="en-US" sz="1600"/>
              <a:t>Most ads start seeing results in some days.</a:t>
            </a:r>
            <a:endParaRPr sz="18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g24f40d7f709_0_11"/>
          <p:cNvSpPr txBox="1"/>
          <p:nvPr>
            <p:ph idx="1" type="body"/>
          </p:nvPr>
        </p:nvSpPr>
        <p:spPr>
          <a:xfrm>
            <a:off x="840583" y="312995"/>
            <a:ext cx="6614100" cy="3324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750"/>
              </a:spcBef>
              <a:spcAft>
                <a:spcPts val="0"/>
              </a:spcAft>
              <a:buSzPts val="2400"/>
              <a:buNone/>
            </a:pPr>
            <a:r>
              <a:rPr lang="en-US"/>
              <a:t>Assignment  (in small groups)</a:t>
            </a:r>
            <a:endParaRPr/>
          </a:p>
        </p:txBody>
      </p:sp>
      <p:sp>
        <p:nvSpPr>
          <p:cNvPr id="265" name="Google Shape;265;g24f40d7f709_0_11"/>
          <p:cNvSpPr txBox="1"/>
          <p:nvPr>
            <p:ph idx="2" type="body"/>
          </p:nvPr>
        </p:nvSpPr>
        <p:spPr>
          <a:xfrm>
            <a:off x="840575" y="756600"/>
            <a:ext cx="7961700" cy="3660600"/>
          </a:xfrm>
          <a:prstGeom prst="rect">
            <a:avLst/>
          </a:prstGeom>
          <a:noFill/>
          <a:ln>
            <a:noFill/>
          </a:ln>
        </p:spPr>
        <p:txBody>
          <a:bodyPr anchorCtr="0" anchor="t" bIns="0" lIns="0" spcFirstLastPara="1" rIns="0" wrap="square" tIns="0">
            <a:noAutofit/>
          </a:bodyPr>
          <a:lstStyle/>
          <a:p>
            <a:pPr indent="0" lvl="0" marL="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rPr lang="en-US"/>
              <a:t>By using the material and the Google Ads instructions, create a real campaign in Google Ads. For this you need an organization (and URL address to promote) possessing a website.  </a:t>
            </a:r>
            <a:endParaRPr/>
          </a:p>
          <a:p>
            <a:pPr indent="0" lvl="0" marL="0" rtl="0" algn="l">
              <a:lnSpc>
                <a:spcPct val="108000"/>
              </a:lnSpc>
              <a:spcBef>
                <a:spcPts val="0"/>
              </a:spcBef>
              <a:spcAft>
                <a:spcPts val="0"/>
              </a:spcAft>
              <a:buSzPts val="1500"/>
              <a:buNone/>
            </a:pPr>
            <a:r>
              <a:t/>
            </a:r>
            <a:endParaRPr/>
          </a:p>
          <a:p>
            <a:pPr indent="-323850" lvl="0" marL="457200" rtl="0" algn="l">
              <a:lnSpc>
                <a:spcPct val="108000"/>
              </a:lnSpc>
              <a:spcBef>
                <a:spcPts val="0"/>
              </a:spcBef>
              <a:spcAft>
                <a:spcPts val="0"/>
              </a:spcAft>
              <a:buSzPts val="1500"/>
              <a:buChar char="-"/>
            </a:pPr>
            <a:r>
              <a:rPr lang="en-US"/>
              <a:t>set goals for the ad</a:t>
            </a:r>
            <a:endParaRPr/>
          </a:p>
          <a:p>
            <a:pPr indent="-323850" lvl="0" marL="457200" rtl="0" algn="l">
              <a:lnSpc>
                <a:spcPct val="108000"/>
              </a:lnSpc>
              <a:spcBef>
                <a:spcPts val="0"/>
              </a:spcBef>
              <a:spcAft>
                <a:spcPts val="0"/>
              </a:spcAft>
              <a:buSzPts val="1500"/>
              <a:buChar char="-"/>
            </a:pPr>
            <a:r>
              <a:rPr lang="en-US"/>
              <a:t>create an ad (version 1)</a:t>
            </a:r>
            <a:endParaRPr/>
          </a:p>
          <a:p>
            <a:pPr indent="-323850" lvl="0" marL="457200" rtl="0" algn="l">
              <a:lnSpc>
                <a:spcPct val="108000"/>
              </a:lnSpc>
              <a:spcBef>
                <a:spcPts val="0"/>
              </a:spcBef>
              <a:spcAft>
                <a:spcPts val="0"/>
              </a:spcAft>
              <a:buSzPts val="1500"/>
              <a:buChar char="-"/>
            </a:pPr>
            <a:r>
              <a:rPr lang="en-US"/>
              <a:t>publish it on Google Ads, 3-7 days in order to get sufficiently impressions</a:t>
            </a:r>
            <a:endParaRPr/>
          </a:p>
          <a:p>
            <a:pPr indent="-323850" lvl="0" marL="457200" rtl="0" algn="l">
              <a:lnSpc>
                <a:spcPct val="108000"/>
              </a:lnSpc>
              <a:spcBef>
                <a:spcPts val="0"/>
              </a:spcBef>
              <a:spcAft>
                <a:spcPts val="0"/>
              </a:spcAft>
              <a:buSzPts val="1500"/>
              <a:buChar char="-"/>
            </a:pPr>
            <a:r>
              <a:rPr lang="en-US"/>
              <a:t>assess the results (amount of clicks and conversion on the landing page) </a:t>
            </a:r>
            <a:endParaRPr/>
          </a:p>
          <a:p>
            <a:pPr indent="-323850" lvl="0" marL="457200" rtl="0" algn="l">
              <a:lnSpc>
                <a:spcPct val="108000"/>
              </a:lnSpc>
              <a:spcBef>
                <a:spcPts val="0"/>
              </a:spcBef>
              <a:spcAft>
                <a:spcPts val="0"/>
              </a:spcAft>
              <a:buSzPts val="1500"/>
              <a:buChar char="-"/>
            </a:pPr>
            <a:r>
              <a:rPr lang="en-US"/>
              <a:t>If necessary, improve the ad and/or the landing page</a:t>
            </a:r>
            <a:endParaRPr/>
          </a:p>
          <a:p>
            <a:pPr indent="-323850" lvl="0" marL="457200" rtl="0" algn="l">
              <a:lnSpc>
                <a:spcPct val="108000"/>
              </a:lnSpc>
              <a:spcBef>
                <a:spcPts val="0"/>
              </a:spcBef>
              <a:spcAft>
                <a:spcPts val="0"/>
              </a:spcAft>
              <a:buSzPts val="1500"/>
              <a:buChar char="-"/>
            </a:pPr>
            <a:r>
              <a:rPr lang="en-US"/>
              <a:t>create an improved ad (version 2) and publish it (3-7 days)</a:t>
            </a:r>
            <a:endParaRPr/>
          </a:p>
          <a:p>
            <a:pPr indent="-323850" lvl="0" marL="457200" rtl="0" algn="l">
              <a:lnSpc>
                <a:spcPct val="108000"/>
              </a:lnSpc>
              <a:spcBef>
                <a:spcPts val="0"/>
              </a:spcBef>
              <a:spcAft>
                <a:spcPts val="0"/>
              </a:spcAft>
              <a:buSzPts val="1500"/>
              <a:buChar char="-"/>
            </a:pPr>
            <a:r>
              <a:rPr lang="en-US"/>
              <a:t>follow-up and assess the campaign</a:t>
            </a:r>
            <a:endParaRPr/>
          </a:p>
          <a:p>
            <a:pPr indent="-228600" lvl="0" marL="45720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rPr lang="en-US"/>
              <a:t>Make a short report with your own evaluation (What did work well in the ad - picture, text, CTA button? Where you happy with the conversion? What could have been improved additionally?)</a:t>
            </a:r>
            <a:endParaRPr/>
          </a:p>
          <a:p>
            <a:pPr indent="0" lvl="0" marL="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17"/>
          <p:cNvSpPr txBox="1"/>
          <p:nvPr>
            <p:ph idx="4294967295" type="title"/>
          </p:nvPr>
        </p:nvSpPr>
        <p:spPr>
          <a:xfrm>
            <a:off x="1957387" y="1818481"/>
            <a:ext cx="5229225" cy="1506537"/>
          </a:xfrm>
          <a:prstGeom prst="rect">
            <a:avLst/>
          </a:prstGeom>
          <a:noFill/>
          <a:ln>
            <a:noFill/>
          </a:ln>
        </p:spPr>
        <p:txBody>
          <a:bodyPr anchorCtr="0" anchor="t" bIns="0" lIns="0" spcFirstLastPara="1" rIns="0" wrap="square" tIns="0">
            <a:noAutofit/>
          </a:bodyPr>
          <a:lstStyle/>
          <a:p>
            <a:pPr indent="0" lvl="0" marL="0" rtl="0" algn="ctr">
              <a:lnSpc>
                <a:spcPct val="90000"/>
              </a:lnSpc>
              <a:spcBef>
                <a:spcPts val="0"/>
              </a:spcBef>
              <a:spcAft>
                <a:spcPts val="0"/>
              </a:spcAft>
              <a:buClr>
                <a:srgbClr val="161249"/>
              </a:buClr>
              <a:buSzPts val="3200"/>
              <a:buFont typeface="Arial"/>
              <a:buNone/>
            </a:pPr>
            <a:r>
              <a:rPr lang="en-US" sz="3200"/>
              <a:t>Creating campaigns on  Facebook &amp; Instagram</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g23c283900a6_0_19"/>
          <p:cNvSpPr txBox="1"/>
          <p:nvPr>
            <p:ph idx="1" type="body"/>
          </p:nvPr>
        </p:nvSpPr>
        <p:spPr>
          <a:xfrm>
            <a:off x="840583" y="312995"/>
            <a:ext cx="6614100" cy="3324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750"/>
              </a:spcBef>
              <a:spcAft>
                <a:spcPts val="0"/>
              </a:spcAft>
              <a:buSzPts val="2400"/>
              <a:buNone/>
            </a:pPr>
            <a:r>
              <a:rPr lang="en-US"/>
              <a:t>Pre-assignment  (in small group)</a:t>
            </a:r>
            <a:endParaRPr/>
          </a:p>
        </p:txBody>
      </p:sp>
      <p:sp>
        <p:nvSpPr>
          <p:cNvPr id="276" name="Google Shape;276;g23c283900a6_0_19"/>
          <p:cNvSpPr txBox="1"/>
          <p:nvPr>
            <p:ph idx="2" type="body"/>
          </p:nvPr>
        </p:nvSpPr>
        <p:spPr>
          <a:xfrm>
            <a:off x="840575" y="884800"/>
            <a:ext cx="6614100" cy="3362400"/>
          </a:xfrm>
          <a:prstGeom prst="rect">
            <a:avLst/>
          </a:prstGeom>
          <a:noFill/>
          <a:ln>
            <a:noFill/>
          </a:ln>
        </p:spPr>
        <p:txBody>
          <a:bodyPr anchorCtr="0" anchor="t" bIns="0" lIns="0" spcFirstLastPara="1" rIns="0" wrap="square" tIns="0">
            <a:noAutofit/>
          </a:bodyPr>
          <a:lstStyle/>
          <a:p>
            <a:pPr indent="0" lvl="0" marL="0" rtl="0" algn="l">
              <a:lnSpc>
                <a:spcPct val="108000"/>
              </a:lnSpc>
              <a:spcBef>
                <a:spcPts val="0"/>
              </a:spcBef>
              <a:spcAft>
                <a:spcPts val="0"/>
              </a:spcAft>
              <a:buSzPts val="1500"/>
              <a:buNone/>
            </a:pPr>
            <a:r>
              <a:rPr lang="en-US"/>
              <a:t>Get familiar with  </a:t>
            </a:r>
            <a:r>
              <a:rPr lang="en-US" u="sng">
                <a:solidFill>
                  <a:schemeClr val="hlink"/>
                </a:solidFill>
                <a:hlinkClick r:id="rId3"/>
              </a:rPr>
              <a:t>Meta Business (=Facebook) help center</a:t>
            </a:r>
            <a:r>
              <a:rPr lang="en-US"/>
              <a:t> </a:t>
            </a:r>
            <a:endParaRPr/>
          </a:p>
          <a:p>
            <a:pPr indent="0" lvl="0" marL="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rPr lang="en-US"/>
              <a:t>By means of the instructions there, your task is to create a concise instruction for ‘someone in the marketing team who never used Facebook  ads before’.</a:t>
            </a:r>
            <a:endParaRPr/>
          </a:p>
          <a:p>
            <a:pPr indent="0" lvl="0" marL="0" rtl="0" algn="l">
              <a:lnSpc>
                <a:spcPct val="108000"/>
              </a:lnSpc>
              <a:spcBef>
                <a:spcPts val="0"/>
              </a:spcBef>
              <a:spcAft>
                <a:spcPts val="0"/>
              </a:spcAft>
              <a:buSzPts val="1500"/>
              <a:buNone/>
            </a:pPr>
            <a:r>
              <a:t/>
            </a:r>
            <a:endParaRPr/>
          </a:p>
          <a:p>
            <a:pPr indent="-323850" lvl="0" marL="457200" rtl="0" algn="l">
              <a:lnSpc>
                <a:spcPct val="108000"/>
              </a:lnSpc>
              <a:spcBef>
                <a:spcPts val="0"/>
              </a:spcBef>
              <a:spcAft>
                <a:spcPts val="0"/>
              </a:spcAft>
              <a:buSzPts val="1500"/>
              <a:buChar char="●"/>
            </a:pPr>
            <a:r>
              <a:rPr lang="en-US"/>
              <a:t>What can be reached with the ads</a:t>
            </a:r>
            <a:endParaRPr/>
          </a:p>
          <a:p>
            <a:pPr indent="-323850" lvl="0" marL="457200" rtl="0" algn="l">
              <a:lnSpc>
                <a:spcPct val="108000"/>
              </a:lnSpc>
              <a:spcBef>
                <a:spcPts val="0"/>
              </a:spcBef>
              <a:spcAft>
                <a:spcPts val="0"/>
              </a:spcAft>
              <a:buSzPts val="1500"/>
              <a:buChar char="●"/>
            </a:pPr>
            <a:r>
              <a:rPr lang="en-US"/>
              <a:t>What are the steps for creating an ad</a:t>
            </a:r>
            <a:endParaRPr/>
          </a:p>
          <a:p>
            <a:pPr indent="-323850" lvl="0" marL="457200" rtl="0" algn="l">
              <a:lnSpc>
                <a:spcPct val="108000"/>
              </a:lnSpc>
              <a:spcBef>
                <a:spcPts val="0"/>
              </a:spcBef>
              <a:spcAft>
                <a:spcPts val="0"/>
              </a:spcAft>
              <a:buSzPts val="1500"/>
              <a:buChar char="●"/>
            </a:pPr>
            <a:r>
              <a:rPr lang="en-US"/>
              <a:t>Special remarks and advice to succeed</a:t>
            </a:r>
            <a:endParaRPr/>
          </a:p>
          <a:p>
            <a:pPr indent="0" lvl="0" marL="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rPr lang="en-US"/>
              <a:t>The instruction is expected to cover all steps of a campaign and to be easy to understand and put in practice. Use 12-15 ppt slides, you can also include illustration (ex. screenshots). </a:t>
            </a:r>
            <a:endParaRPr/>
          </a:p>
          <a:p>
            <a:pPr indent="0" lvl="0" marL="0" rtl="0" algn="l">
              <a:lnSpc>
                <a:spcPct val="108000"/>
              </a:lnSpc>
              <a:spcBef>
                <a:spcPts val="0"/>
              </a:spcBef>
              <a:spcAft>
                <a:spcPts val="0"/>
              </a:spcAft>
              <a:buClr>
                <a:schemeClr val="dk1"/>
              </a:buClr>
              <a:buSzPts val="1100"/>
              <a:buFont typeface="Arial"/>
              <a:buNone/>
            </a:pPr>
            <a:r>
              <a:rPr lang="en-US"/>
              <a:t>Time needed: 3-6 hours.</a:t>
            </a:r>
            <a:endParaRPr/>
          </a:p>
          <a:p>
            <a:pPr indent="0" lvl="0" marL="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280" name="Shape 280"/>
        <p:cNvGrpSpPr/>
        <p:nvPr/>
      </p:nvGrpSpPr>
      <p:grpSpPr>
        <a:xfrm>
          <a:off x="0" y="0"/>
          <a:ext cx="0" cy="0"/>
          <a:chOff x="0" y="0"/>
          <a:chExt cx="0" cy="0"/>
        </a:xfrm>
      </p:grpSpPr>
      <p:sp>
        <p:nvSpPr>
          <p:cNvPr id="281" name="Google Shape;281;g24f40d7f709_0_7"/>
          <p:cNvSpPr txBox="1"/>
          <p:nvPr>
            <p:ph idx="1" type="body"/>
          </p:nvPr>
        </p:nvSpPr>
        <p:spPr>
          <a:xfrm>
            <a:off x="975750" y="1009900"/>
            <a:ext cx="7192500" cy="2589900"/>
          </a:xfrm>
          <a:prstGeom prst="rect">
            <a:avLst/>
          </a:prstGeom>
          <a:noFill/>
          <a:ln>
            <a:noFill/>
          </a:ln>
        </p:spPr>
        <p:txBody>
          <a:bodyPr anchorCtr="0" anchor="ctr" bIns="91425" lIns="91425" spcFirstLastPara="1" rIns="91425" wrap="square" tIns="91425">
            <a:normAutofit/>
          </a:bodyPr>
          <a:lstStyle/>
          <a:p>
            <a:pPr indent="0" lvl="0" marL="0" rtl="0" algn="l">
              <a:lnSpc>
                <a:spcPct val="100000"/>
              </a:lnSpc>
              <a:spcBef>
                <a:spcPts val="0"/>
              </a:spcBef>
              <a:spcAft>
                <a:spcPts val="0"/>
              </a:spcAft>
              <a:buSzPts val="1800"/>
              <a:buNone/>
            </a:pPr>
            <a:r>
              <a:rPr lang="en-US"/>
              <a:t>After doing the pre-assignment, your group has already a basic knowledge of creating a Facebook campaign. </a:t>
            </a:r>
            <a:endParaRPr/>
          </a:p>
          <a:p>
            <a:pPr indent="0" lvl="0" marL="0" rtl="0" algn="l">
              <a:lnSpc>
                <a:spcPct val="100000"/>
              </a:lnSpc>
              <a:spcBef>
                <a:spcPts val="0"/>
              </a:spcBef>
              <a:spcAft>
                <a:spcPts val="0"/>
              </a:spcAft>
              <a:buSzPts val="1800"/>
              <a:buNone/>
            </a:pPr>
            <a:r>
              <a:t/>
            </a:r>
            <a:endParaRPr/>
          </a:p>
          <a:p>
            <a:pPr indent="0" lvl="0" marL="0" rtl="0" algn="l">
              <a:lnSpc>
                <a:spcPct val="100000"/>
              </a:lnSpc>
              <a:spcBef>
                <a:spcPts val="0"/>
              </a:spcBef>
              <a:spcAft>
                <a:spcPts val="0"/>
              </a:spcAft>
              <a:buSzPts val="1800"/>
              <a:buNone/>
            </a:pPr>
            <a:r>
              <a:rPr lang="en-US"/>
              <a:t>The next step will be to make this happen in real Meta (Facebook/Instagram) environment. For this, you or your students need a Meta business account*.</a:t>
            </a:r>
            <a:endParaRPr/>
          </a:p>
          <a:p>
            <a:pPr indent="0" lvl="0" marL="0" rtl="0" algn="l">
              <a:lnSpc>
                <a:spcPct val="100000"/>
              </a:lnSpc>
              <a:spcBef>
                <a:spcPts val="0"/>
              </a:spcBef>
              <a:spcAft>
                <a:spcPts val="0"/>
              </a:spcAft>
              <a:buSzPts val="18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18"/>
          <p:cNvSpPr txBox="1"/>
          <p:nvPr>
            <p:ph type="title"/>
          </p:nvPr>
        </p:nvSpPr>
        <p:spPr>
          <a:xfrm>
            <a:off x="628650" y="273844"/>
            <a:ext cx="7886700" cy="58073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Advice &amp; instruction</a:t>
            </a:r>
            <a:endParaRPr/>
          </a:p>
        </p:txBody>
      </p:sp>
      <p:sp>
        <p:nvSpPr>
          <p:cNvPr id="287" name="Google Shape;287;p18"/>
          <p:cNvSpPr txBox="1"/>
          <p:nvPr>
            <p:ph idx="1" type="body"/>
          </p:nvPr>
        </p:nvSpPr>
        <p:spPr>
          <a:xfrm>
            <a:off x="628650" y="984657"/>
            <a:ext cx="7886700" cy="1419363"/>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D12477"/>
              </a:buClr>
              <a:buSzPts val="1600"/>
              <a:buNone/>
            </a:pPr>
            <a:r>
              <a:rPr b="1" lang="en-US" sz="1600">
                <a:solidFill>
                  <a:srgbClr val="D12477"/>
                </a:solidFill>
              </a:rPr>
              <a:t>Meta Business Suite </a:t>
            </a:r>
            <a:r>
              <a:rPr lang="en-US" sz="1600">
                <a:solidFill>
                  <a:schemeClr val="dk1"/>
                </a:solidFill>
              </a:rPr>
              <a:t>is the advertising platform to reach Facebook and Instagram</a:t>
            </a:r>
            <a:endParaRPr/>
          </a:p>
          <a:p>
            <a:pPr indent="0" lvl="0" marL="0" rtl="0" algn="l">
              <a:lnSpc>
                <a:spcPct val="100000"/>
              </a:lnSpc>
              <a:spcBef>
                <a:spcPts val="0"/>
              </a:spcBef>
              <a:spcAft>
                <a:spcPts val="0"/>
              </a:spcAft>
              <a:buClr>
                <a:srgbClr val="D12477"/>
              </a:buClr>
              <a:buSzPts val="1600"/>
              <a:buNone/>
            </a:pPr>
            <a:r>
              <a:t/>
            </a:r>
            <a:endParaRPr sz="1600">
              <a:solidFill>
                <a:schemeClr val="dk1"/>
              </a:solidFill>
            </a:endParaRPr>
          </a:p>
          <a:p>
            <a:pPr indent="0" lvl="0" marL="0" rtl="0" algn="l">
              <a:lnSpc>
                <a:spcPct val="100000"/>
              </a:lnSpc>
              <a:spcBef>
                <a:spcPts val="0"/>
              </a:spcBef>
              <a:spcAft>
                <a:spcPts val="0"/>
              </a:spcAft>
              <a:buClr>
                <a:srgbClr val="D12477"/>
              </a:buClr>
              <a:buSzPts val="1600"/>
              <a:buNone/>
            </a:pPr>
            <a:r>
              <a:rPr lang="en-US" sz="1600">
                <a:solidFill>
                  <a:schemeClr val="dk1"/>
                </a:solidFill>
              </a:rPr>
              <a:t>It</a:t>
            </a:r>
            <a:r>
              <a:rPr b="1" lang="en-US" sz="1600">
                <a:solidFill>
                  <a:srgbClr val="D12477"/>
                </a:solidFill>
              </a:rPr>
              <a:t> </a:t>
            </a:r>
            <a:r>
              <a:rPr lang="en-US" sz="1600"/>
              <a:t>allows small businesses and content creators to manage all their combined Facebook and Instagram accounts in one place. </a:t>
            </a:r>
            <a:endParaRPr/>
          </a:p>
          <a:p>
            <a:pPr indent="0" lvl="0" marL="0" rtl="0" algn="l">
              <a:lnSpc>
                <a:spcPct val="100000"/>
              </a:lnSpc>
              <a:spcBef>
                <a:spcPts val="0"/>
              </a:spcBef>
              <a:spcAft>
                <a:spcPts val="0"/>
              </a:spcAft>
              <a:buClr>
                <a:srgbClr val="161249"/>
              </a:buClr>
              <a:buSzPts val="1600"/>
              <a:buNone/>
            </a:pPr>
            <a:r>
              <a:t/>
            </a:r>
            <a:endParaRPr sz="1600"/>
          </a:p>
          <a:p>
            <a:pPr indent="0" lvl="0" marL="0" rtl="0" algn="l">
              <a:lnSpc>
                <a:spcPct val="100000"/>
              </a:lnSpc>
              <a:spcBef>
                <a:spcPts val="0"/>
              </a:spcBef>
              <a:spcAft>
                <a:spcPts val="0"/>
              </a:spcAft>
              <a:buClr>
                <a:srgbClr val="D12477"/>
              </a:buClr>
              <a:buSzPts val="1600"/>
              <a:buNone/>
            </a:pPr>
            <a:r>
              <a:rPr lang="en-US" sz="1600">
                <a:solidFill>
                  <a:schemeClr val="dk1"/>
                </a:solidFill>
              </a:rPr>
              <a:t>To start, you must have access to an organizational Facebook account that can be associated with Meta business suite. </a:t>
            </a:r>
            <a:endParaRPr/>
          </a:p>
          <a:p>
            <a:pPr indent="0" lvl="0" marL="0" rtl="0" algn="l">
              <a:lnSpc>
                <a:spcPct val="100000"/>
              </a:lnSpc>
              <a:spcBef>
                <a:spcPts val="0"/>
              </a:spcBef>
              <a:spcAft>
                <a:spcPts val="0"/>
              </a:spcAft>
              <a:buClr>
                <a:srgbClr val="D12477"/>
              </a:buClr>
              <a:buSzPts val="1600"/>
              <a:buNone/>
            </a:pPr>
            <a:r>
              <a:t/>
            </a:r>
            <a:endParaRPr sz="1600">
              <a:solidFill>
                <a:schemeClr val="dk1"/>
              </a:solidFill>
            </a:endParaRPr>
          </a:p>
          <a:p>
            <a:pPr indent="0" lvl="0" marL="0" rtl="0" algn="l">
              <a:lnSpc>
                <a:spcPct val="100000"/>
              </a:lnSpc>
              <a:spcBef>
                <a:spcPts val="0"/>
              </a:spcBef>
              <a:spcAft>
                <a:spcPts val="0"/>
              </a:spcAft>
              <a:buClr>
                <a:srgbClr val="D12477"/>
              </a:buClr>
              <a:buSzPts val="1600"/>
              <a:buNone/>
            </a:pPr>
            <a:r>
              <a:rPr lang="en-US" sz="1600">
                <a:solidFill>
                  <a:schemeClr val="dk1"/>
                </a:solidFill>
              </a:rPr>
              <a:t>This is easy: Meta BS will suggest associating upon entering their site (below).</a:t>
            </a:r>
            <a:endParaRPr/>
          </a:p>
          <a:p>
            <a:pPr indent="0" lvl="0" marL="0" rtl="0" algn="l">
              <a:lnSpc>
                <a:spcPct val="100000"/>
              </a:lnSpc>
              <a:spcBef>
                <a:spcPts val="0"/>
              </a:spcBef>
              <a:spcAft>
                <a:spcPts val="0"/>
              </a:spcAft>
              <a:buClr>
                <a:srgbClr val="D12477"/>
              </a:buClr>
              <a:buSzPts val="1600"/>
              <a:buNone/>
            </a:pPr>
            <a:r>
              <a:t/>
            </a:r>
            <a:endParaRPr sz="1600">
              <a:solidFill>
                <a:schemeClr val="dk1"/>
              </a:solidFill>
            </a:endParaRPr>
          </a:p>
          <a:p>
            <a:pPr indent="0" lvl="0" marL="0" rtl="0" algn="l">
              <a:lnSpc>
                <a:spcPct val="100000"/>
              </a:lnSpc>
              <a:spcBef>
                <a:spcPts val="0"/>
              </a:spcBef>
              <a:spcAft>
                <a:spcPts val="0"/>
              </a:spcAft>
              <a:buClr>
                <a:srgbClr val="D12477"/>
              </a:buClr>
              <a:buSzPts val="1600"/>
              <a:buNone/>
            </a:pPr>
            <a:r>
              <a:rPr lang="en-US" sz="1600">
                <a:solidFill>
                  <a:schemeClr val="dk1"/>
                </a:solidFill>
              </a:rPr>
              <a:t>Instructions: </a:t>
            </a:r>
            <a:r>
              <a:rPr b="1" lang="en-US" sz="1600">
                <a:solidFill>
                  <a:srgbClr val="D12477"/>
                </a:solidFill>
              </a:rPr>
              <a:t> </a:t>
            </a:r>
            <a:r>
              <a:rPr lang="en-US" sz="1600" u="sng">
                <a:solidFill>
                  <a:schemeClr val="hlink"/>
                </a:solidFill>
                <a:hlinkClick r:id="rId3"/>
              </a:rPr>
              <a:t>https://www.facebook.com/business/ads</a:t>
            </a:r>
            <a:r>
              <a:rPr lang="en-US" sz="1600"/>
              <a:t> </a:t>
            </a:r>
            <a:endParaRPr/>
          </a:p>
          <a:p>
            <a:pPr indent="0" lvl="0" marL="0" rtl="0" algn="l">
              <a:lnSpc>
                <a:spcPct val="100000"/>
              </a:lnSpc>
              <a:spcBef>
                <a:spcPts val="0"/>
              </a:spcBef>
              <a:spcAft>
                <a:spcPts val="0"/>
              </a:spcAft>
              <a:buClr>
                <a:srgbClr val="161249"/>
              </a:buClr>
              <a:buSzPts val="1600"/>
              <a:buNone/>
            </a:pPr>
            <a:r>
              <a:t/>
            </a:r>
            <a:endParaRPr sz="16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20"/>
          <p:cNvSpPr txBox="1"/>
          <p:nvPr/>
        </p:nvSpPr>
        <p:spPr>
          <a:xfrm>
            <a:off x="5619747" y="3308675"/>
            <a:ext cx="3233400" cy="738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0" lang="en-US" sz="1400" u="none" cap="none" strike="noStrike">
                <a:solidFill>
                  <a:srgbClr val="161249"/>
                </a:solidFill>
                <a:latin typeface="Arial"/>
                <a:ea typeface="Arial"/>
                <a:cs typeface="Arial"/>
                <a:sym typeface="Arial"/>
              </a:rPr>
              <a:t>The business’ Facebook page displays the latest publications, contact information and profile picture </a:t>
            </a:r>
            <a:endParaRPr b="0" i="0" sz="1200" u="none" cap="none" strike="noStrike">
              <a:solidFill>
                <a:srgbClr val="000000"/>
              </a:solidFill>
              <a:latin typeface="Arial"/>
              <a:ea typeface="Arial"/>
              <a:cs typeface="Arial"/>
              <a:sym typeface="Arial"/>
            </a:endParaRPr>
          </a:p>
        </p:txBody>
      </p:sp>
      <p:pic>
        <p:nvPicPr>
          <p:cNvPr id="293" name="Google Shape;293;p20"/>
          <p:cNvPicPr preferRelativeResize="0"/>
          <p:nvPr/>
        </p:nvPicPr>
        <p:blipFill rotWithShape="1">
          <a:blip r:embed="rId3">
            <a:alphaModFix/>
          </a:blip>
          <a:srcRect b="0" l="0" r="0" t="0"/>
          <a:stretch/>
        </p:blipFill>
        <p:spPr>
          <a:xfrm>
            <a:off x="5619715" y="1095925"/>
            <a:ext cx="3233432" cy="2101731"/>
          </a:xfrm>
          <a:prstGeom prst="rect">
            <a:avLst/>
          </a:prstGeom>
          <a:noFill/>
          <a:ln cap="flat" cmpd="sng" w="38100">
            <a:solidFill>
              <a:srgbClr val="D12477"/>
            </a:solidFill>
            <a:prstDash val="solid"/>
            <a:round/>
            <a:headEnd len="sm" w="sm" type="none"/>
            <a:tailEnd len="sm" w="sm" type="none"/>
          </a:ln>
        </p:spPr>
      </p:pic>
      <p:sp>
        <p:nvSpPr>
          <p:cNvPr id="294" name="Google Shape;294;p20"/>
          <p:cNvSpPr txBox="1"/>
          <p:nvPr>
            <p:ph type="title"/>
          </p:nvPr>
        </p:nvSpPr>
        <p:spPr>
          <a:xfrm>
            <a:off x="628650" y="273844"/>
            <a:ext cx="7886700" cy="580735"/>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11111"/>
              <a:buFont typeface="Arial"/>
              <a:buNone/>
            </a:pPr>
            <a:r>
              <a:rPr lang="en-US"/>
              <a:t>Why have a Facebook business account</a:t>
            </a:r>
            <a:endParaRPr/>
          </a:p>
        </p:txBody>
      </p:sp>
      <p:sp>
        <p:nvSpPr>
          <p:cNvPr id="295" name="Google Shape;295;p20"/>
          <p:cNvSpPr txBox="1"/>
          <p:nvPr/>
        </p:nvSpPr>
        <p:spPr>
          <a:xfrm>
            <a:off x="628650" y="1154357"/>
            <a:ext cx="4373656" cy="2523768"/>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1600"/>
              <a:buFont typeface="Arial"/>
              <a:buChar char="•"/>
            </a:pPr>
            <a:r>
              <a:rPr b="0" i="0" lang="en-US" sz="1600" u="none" cap="none" strike="noStrike">
                <a:solidFill>
                  <a:schemeClr val="dk1"/>
                </a:solidFill>
                <a:latin typeface="Arial"/>
                <a:ea typeface="Arial"/>
                <a:cs typeface="Arial"/>
                <a:sym typeface="Arial"/>
              </a:rPr>
              <a:t>As usual on Facebook, also the company account collects likes, comment and shares.</a:t>
            </a:r>
            <a:endParaRPr/>
          </a:p>
          <a:p>
            <a:pPr indent="-184150" lvl="0" marL="28575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1600"/>
              <a:buFont typeface="Arial"/>
              <a:buChar char="•"/>
            </a:pPr>
            <a:r>
              <a:rPr b="0" i="0" lang="en-US" sz="1600" u="none" cap="none" strike="noStrike">
                <a:solidFill>
                  <a:schemeClr val="dk1"/>
                </a:solidFill>
                <a:latin typeface="Arial"/>
                <a:ea typeface="Arial"/>
                <a:cs typeface="Arial"/>
                <a:sym typeface="Arial"/>
              </a:rPr>
              <a:t>These likers are people who consciously want to follow the company's posts. </a:t>
            </a:r>
            <a:endParaRPr/>
          </a:p>
          <a:p>
            <a:pPr indent="-184150" lvl="0" marL="28575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1600"/>
              <a:buFont typeface="Arial"/>
              <a:buChar char="•"/>
            </a:pPr>
            <a:r>
              <a:rPr b="0" i="0" lang="en-US" sz="1600" u="none" cap="none" strike="noStrike">
                <a:solidFill>
                  <a:srgbClr val="161249"/>
                </a:solidFill>
                <a:latin typeface="Arial"/>
                <a:ea typeface="Arial"/>
                <a:cs typeface="Arial"/>
                <a:sym typeface="Arial"/>
              </a:rPr>
              <a:t>The likers can easily find current information and offers in one place.</a:t>
            </a:r>
            <a:endParaRPr/>
          </a:p>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21"/>
          <p:cNvSpPr txBox="1"/>
          <p:nvPr>
            <p:ph idx="4294967295" type="body"/>
          </p:nvPr>
        </p:nvSpPr>
        <p:spPr>
          <a:xfrm>
            <a:off x="241041" y="752556"/>
            <a:ext cx="4023598" cy="3481347"/>
          </a:xfrm>
          <a:prstGeom prst="rect">
            <a:avLst/>
          </a:prstGeom>
          <a:noFill/>
          <a:ln>
            <a:noFill/>
          </a:ln>
        </p:spPr>
        <p:txBody>
          <a:bodyPr anchorCtr="0" anchor="t" bIns="45700" lIns="91425" spcFirstLastPara="1" rIns="91425" wrap="square" tIns="45700">
            <a:noAutofit/>
          </a:bodyPr>
          <a:lstStyle/>
          <a:p>
            <a:pPr indent="-342900" lvl="0" marL="342900" rtl="0" algn="l">
              <a:lnSpc>
                <a:spcPct val="90000"/>
              </a:lnSpc>
              <a:spcBef>
                <a:spcPts val="0"/>
              </a:spcBef>
              <a:spcAft>
                <a:spcPts val="0"/>
              </a:spcAft>
              <a:buClr>
                <a:srgbClr val="D12477"/>
              </a:buClr>
              <a:buSzPts val="1920"/>
              <a:buFont typeface="Calibri"/>
              <a:buAutoNum type="arabicPeriod"/>
            </a:pPr>
            <a:r>
              <a:rPr b="0" i="0" lang="en-US" sz="1600"/>
              <a:t>The first step is to log in and go to the “Menu”. This means the nine balls in the upper left corner of the Facebook homepage. After clicking on the menu, select "Page" under the "Create“.</a:t>
            </a:r>
            <a:br>
              <a:rPr b="0" i="0" lang="en-US" sz="1600"/>
            </a:br>
            <a:endParaRPr b="0" i="0" sz="1600"/>
          </a:p>
          <a:p>
            <a:pPr indent="-342900" lvl="0" marL="342900" rtl="0" algn="l">
              <a:lnSpc>
                <a:spcPct val="90000"/>
              </a:lnSpc>
              <a:spcBef>
                <a:spcPts val="750"/>
              </a:spcBef>
              <a:spcAft>
                <a:spcPts val="0"/>
              </a:spcAft>
              <a:buClr>
                <a:srgbClr val="D12477"/>
              </a:buClr>
              <a:buSzPts val="1920"/>
              <a:buFont typeface="Calibri"/>
              <a:buAutoNum type="arabicPeriod"/>
            </a:pPr>
            <a:r>
              <a:rPr lang="en-US" sz="1600"/>
              <a:t>Next,</a:t>
            </a:r>
            <a:r>
              <a:rPr b="0" i="0" lang="en-US" sz="1600"/>
              <a:t> to choose a name, description and "category" for the page</a:t>
            </a:r>
            <a:r>
              <a:rPr lang="en-US" sz="1600"/>
              <a:t>, and</a:t>
            </a:r>
            <a:r>
              <a:rPr b="0" i="0" lang="en-US" sz="1600"/>
              <a:t> specify the type of your page in the category</a:t>
            </a:r>
            <a:r>
              <a:rPr lang="en-US" sz="1600"/>
              <a:t> (f</a:t>
            </a:r>
            <a:r>
              <a:rPr b="0" i="0" lang="en-US" sz="1600"/>
              <a:t>or instance, you can choose a property, an association, or even a brick-and-mortar store.</a:t>
            </a:r>
            <a:endParaRPr/>
          </a:p>
          <a:p>
            <a:pPr indent="-342900" lvl="0" marL="342900" rtl="0" algn="l">
              <a:lnSpc>
                <a:spcPct val="90000"/>
              </a:lnSpc>
              <a:spcBef>
                <a:spcPts val="750"/>
              </a:spcBef>
              <a:spcAft>
                <a:spcPts val="0"/>
              </a:spcAft>
              <a:buClr>
                <a:srgbClr val="D12477"/>
              </a:buClr>
              <a:buSzPts val="1920"/>
              <a:buFont typeface="Calibri"/>
              <a:buAutoNum type="arabicPeriod"/>
            </a:pPr>
            <a:r>
              <a:rPr lang="en-US" sz="1600">
                <a:solidFill>
                  <a:srgbClr val="161249"/>
                </a:solidFill>
              </a:rPr>
              <a:t>Finally, you can add </a:t>
            </a:r>
            <a:r>
              <a:rPr b="0" i="0" lang="en-US" sz="1600" u="none" cap="none" strike="noStrike">
                <a:solidFill>
                  <a:srgbClr val="161249"/>
                </a:solidFill>
                <a:latin typeface="Arial"/>
                <a:ea typeface="Arial"/>
                <a:cs typeface="Arial"/>
                <a:sym typeface="Arial"/>
              </a:rPr>
              <a:t>a profile picture on the page.</a:t>
            </a:r>
            <a:endParaRPr sz="1600"/>
          </a:p>
        </p:txBody>
      </p:sp>
      <p:pic>
        <p:nvPicPr>
          <p:cNvPr id="301" name="Google Shape;301;p21"/>
          <p:cNvPicPr preferRelativeResize="0"/>
          <p:nvPr/>
        </p:nvPicPr>
        <p:blipFill rotWithShape="1">
          <a:blip r:embed="rId3">
            <a:alphaModFix/>
          </a:blip>
          <a:srcRect b="0" l="0" r="0" t="0"/>
          <a:stretch/>
        </p:blipFill>
        <p:spPr>
          <a:xfrm>
            <a:off x="4418593" y="870944"/>
            <a:ext cx="2381250" cy="2857500"/>
          </a:xfrm>
          <a:prstGeom prst="rect">
            <a:avLst/>
          </a:prstGeom>
          <a:noFill/>
          <a:ln cap="flat" cmpd="sng" w="38100">
            <a:solidFill>
              <a:srgbClr val="D12477"/>
            </a:solidFill>
            <a:prstDash val="solid"/>
            <a:round/>
            <a:headEnd len="sm" w="sm" type="none"/>
            <a:tailEnd len="sm" w="sm" type="none"/>
          </a:ln>
        </p:spPr>
      </p:pic>
      <p:pic>
        <p:nvPicPr>
          <p:cNvPr id="302" name="Google Shape;302;p21"/>
          <p:cNvPicPr preferRelativeResize="0"/>
          <p:nvPr/>
        </p:nvPicPr>
        <p:blipFill rotWithShape="1">
          <a:blip r:embed="rId4">
            <a:alphaModFix/>
          </a:blip>
          <a:srcRect b="0" l="0" r="0" t="0"/>
          <a:stretch/>
        </p:blipFill>
        <p:spPr>
          <a:xfrm>
            <a:off x="7074159" y="870944"/>
            <a:ext cx="1828800" cy="2857500"/>
          </a:xfrm>
          <a:prstGeom prst="rect">
            <a:avLst/>
          </a:prstGeom>
          <a:noFill/>
          <a:ln cap="flat" cmpd="sng" w="38100">
            <a:solidFill>
              <a:srgbClr val="D12477"/>
            </a:solidFill>
            <a:prstDash val="solid"/>
            <a:round/>
            <a:headEnd len="sm" w="sm" type="none"/>
            <a:tailEnd len="sm" w="sm" type="none"/>
          </a:ln>
        </p:spPr>
      </p:pic>
      <p:sp>
        <p:nvSpPr>
          <p:cNvPr id="303" name="Google Shape;303;p21"/>
          <p:cNvSpPr txBox="1"/>
          <p:nvPr/>
        </p:nvSpPr>
        <p:spPr>
          <a:xfrm>
            <a:off x="571181" y="106025"/>
            <a:ext cx="2544856" cy="580735"/>
          </a:xfrm>
          <a:prstGeom prst="rect">
            <a:avLst/>
          </a:prstGeom>
          <a:noFill/>
          <a:ln>
            <a:noFill/>
          </a:ln>
        </p:spPr>
        <p:txBody>
          <a:bodyPr anchorCtr="0" anchor="b" bIns="45700" lIns="91425" spcFirstLastPara="1" rIns="91425" wrap="square" tIns="45700">
            <a:noAutofit/>
          </a:bodyPr>
          <a:lstStyle/>
          <a:p>
            <a:pPr indent="0" lvl="0" marL="0" marR="0" rtl="0" algn="l">
              <a:lnSpc>
                <a:spcPct val="90000"/>
              </a:lnSpc>
              <a:spcBef>
                <a:spcPts val="0"/>
              </a:spcBef>
              <a:spcAft>
                <a:spcPts val="0"/>
              </a:spcAft>
              <a:buNone/>
            </a:pPr>
            <a:r>
              <a:rPr b="1" i="0" lang="en-US" sz="3200" u="none" cap="none" strike="noStrike">
                <a:solidFill>
                  <a:srgbClr val="000000"/>
                </a:solidFill>
                <a:latin typeface="Arial"/>
                <a:ea typeface="Arial"/>
                <a:cs typeface="Arial"/>
                <a:sym typeface="Arial"/>
              </a:rPr>
              <a:t>How-to?</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22"/>
          <p:cNvSpPr txBox="1"/>
          <p:nvPr>
            <p:ph type="title"/>
          </p:nvPr>
        </p:nvSpPr>
        <p:spPr>
          <a:xfrm>
            <a:off x="628648" y="209181"/>
            <a:ext cx="6207987" cy="57295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D12477"/>
              </a:buClr>
              <a:buSzPts val="3300"/>
              <a:buFont typeface="Arial"/>
              <a:buNone/>
            </a:pPr>
            <a:r>
              <a:rPr lang="en-US">
                <a:solidFill>
                  <a:srgbClr val="D12477"/>
                </a:solidFill>
              </a:rPr>
              <a:t>Step 1 </a:t>
            </a:r>
            <a:r>
              <a:rPr lang="en-US"/>
              <a:t>– create campaign</a:t>
            </a:r>
            <a:endParaRPr/>
          </a:p>
        </p:txBody>
      </p:sp>
      <p:sp>
        <p:nvSpPr>
          <p:cNvPr id="309" name="Google Shape;309;p22"/>
          <p:cNvSpPr txBox="1"/>
          <p:nvPr>
            <p:ph idx="1" type="body"/>
          </p:nvPr>
        </p:nvSpPr>
        <p:spPr>
          <a:xfrm>
            <a:off x="628650" y="998275"/>
            <a:ext cx="3911100" cy="2674693"/>
          </a:xfrm>
          <a:prstGeom prst="rect">
            <a:avLst/>
          </a:prstGeom>
          <a:noFill/>
          <a:ln>
            <a:noFill/>
          </a:ln>
        </p:spPr>
        <p:txBody>
          <a:bodyPr anchorCtr="0" anchor="t" bIns="45700" lIns="91425" spcFirstLastPara="1" rIns="91425" wrap="square" tIns="45700">
            <a:noAutofit/>
          </a:bodyPr>
          <a:lstStyle/>
          <a:p>
            <a:pPr indent="-273050" lvl="0" marL="285750" rtl="0" algn="l">
              <a:lnSpc>
                <a:spcPct val="100000"/>
              </a:lnSpc>
              <a:spcBef>
                <a:spcPts val="1200"/>
              </a:spcBef>
              <a:spcAft>
                <a:spcPts val="0"/>
              </a:spcAft>
              <a:buClr>
                <a:srgbClr val="D12477"/>
              </a:buClr>
              <a:buSzPts val="1600"/>
              <a:buFont typeface="Arial"/>
              <a:buChar char="●"/>
            </a:pPr>
            <a:r>
              <a:rPr lang="en-US" sz="1600"/>
              <a:t>When on your account associated to Meta, click “Create ad”</a:t>
            </a:r>
            <a:endParaRPr sz="1600"/>
          </a:p>
          <a:p>
            <a:pPr indent="-273050" lvl="0" marL="285750" rtl="0" algn="l">
              <a:lnSpc>
                <a:spcPct val="100000"/>
              </a:lnSpc>
              <a:spcBef>
                <a:spcPts val="1200"/>
              </a:spcBef>
              <a:spcAft>
                <a:spcPts val="0"/>
              </a:spcAft>
              <a:buClr>
                <a:srgbClr val="D12477"/>
              </a:buClr>
              <a:buSzPts val="1600"/>
              <a:buFont typeface="Arial"/>
              <a:buChar char="●"/>
            </a:pPr>
            <a:r>
              <a:rPr lang="en-US" sz="1600"/>
              <a:t>Enter a descriptive name in the ad name text box.</a:t>
            </a:r>
            <a:endParaRPr sz="1600"/>
          </a:p>
          <a:p>
            <a:pPr indent="-273050" lvl="0" marL="285750" rtl="0" algn="l">
              <a:lnSpc>
                <a:spcPct val="100000"/>
              </a:lnSpc>
              <a:spcBef>
                <a:spcPts val="1200"/>
              </a:spcBef>
              <a:spcAft>
                <a:spcPts val="0"/>
              </a:spcAft>
              <a:buClr>
                <a:srgbClr val="D12477"/>
              </a:buClr>
              <a:buSzPts val="1600"/>
              <a:buFont typeface="Arial"/>
              <a:buChar char="●"/>
            </a:pPr>
            <a:r>
              <a:rPr lang="en-US" sz="1600"/>
              <a:t>Select a Facebook Page and Instagram account to represent your business (all ads are required to have an associated Facebook Page).</a:t>
            </a:r>
            <a:endParaRPr sz="1800"/>
          </a:p>
        </p:txBody>
      </p:sp>
      <p:sp>
        <p:nvSpPr>
          <p:cNvPr id="310" name="Google Shape;310;p22"/>
          <p:cNvSpPr txBox="1"/>
          <p:nvPr/>
        </p:nvSpPr>
        <p:spPr>
          <a:xfrm>
            <a:off x="4939469" y="4213930"/>
            <a:ext cx="3911173"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161249"/>
                </a:solidFill>
                <a:latin typeface="Arial"/>
                <a:ea typeface="Arial"/>
                <a:cs typeface="Arial"/>
                <a:sym typeface="Arial"/>
              </a:rPr>
              <a:t>Source: Facebook, campaign instruction video</a:t>
            </a:r>
            <a:endParaRPr b="0" i="0" sz="1200" u="none" cap="none" strike="noStrike">
              <a:solidFill>
                <a:srgbClr val="161249"/>
              </a:solidFill>
              <a:latin typeface="Arial"/>
              <a:ea typeface="Arial"/>
              <a:cs typeface="Arial"/>
              <a:sym typeface="Arial"/>
            </a:endParaRPr>
          </a:p>
        </p:txBody>
      </p:sp>
      <p:pic>
        <p:nvPicPr>
          <p:cNvPr id="311" name="Google Shape;311;p22"/>
          <p:cNvPicPr preferRelativeResize="0"/>
          <p:nvPr/>
        </p:nvPicPr>
        <p:blipFill rotWithShape="1">
          <a:blip r:embed="rId3">
            <a:alphaModFix/>
          </a:blip>
          <a:srcRect b="0" l="0" r="0" t="0"/>
          <a:stretch/>
        </p:blipFill>
        <p:spPr>
          <a:xfrm>
            <a:off x="4773500" y="1106500"/>
            <a:ext cx="4171200" cy="220985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23"/>
          <p:cNvSpPr txBox="1"/>
          <p:nvPr>
            <p:ph type="title"/>
          </p:nvPr>
        </p:nvSpPr>
        <p:spPr>
          <a:xfrm>
            <a:off x="628650" y="202681"/>
            <a:ext cx="7886700" cy="577077"/>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D12477"/>
              </a:buClr>
              <a:buSzPts val="3300"/>
              <a:buFont typeface="Arial"/>
              <a:buNone/>
            </a:pPr>
            <a:r>
              <a:rPr lang="en-US">
                <a:solidFill>
                  <a:srgbClr val="D12477"/>
                </a:solidFill>
              </a:rPr>
              <a:t>Step 2 </a:t>
            </a:r>
            <a:r>
              <a:rPr lang="en-US"/>
              <a:t>– set objective</a:t>
            </a:r>
            <a:endParaRPr/>
          </a:p>
        </p:txBody>
      </p:sp>
      <p:sp>
        <p:nvSpPr>
          <p:cNvPr id="317" name="Google Shape;317;p23"/>
          <p:cNvSpPr txBox="1"/>
          <p:nvPr>
            <p:ph idx="1" type="body"/>
          </p:nvPr>
        </p:nvSpPr>
        <p:spPr>
          <a:xfrm>
            <a:off x="628651" y="1416384"/>
            <a:ext cx="4951754" cy="309668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D12477"/>
              </a:buClr>
              <a:buSzPts val="1500"/>
              <a:buNone/>
            </a:pPr>
            <a:r>
              <a:rPr b="1" lang="en-US" sz="1500">
                <a:solidFill>
                  <a:srgbClr val="D12477"/>
                </a:solidFill>
              </a:rPr>
              <a:t>Awareness </a:t>
            </a:r>
            <a:r>
              <a:rPr lang="en-US" sz="1500"/>
              <a:t>= s</a:t>
            </a:r>
            <a:r>
              <a:rPr b="0" i="0" lang="en-US" sz="1500"/>
              <a:t>how your ads to people who are most likely to remember them.</a:t>
            </a:r>
            <a:endParaRPr sz="1500"/>
          </a:p>
          <a:p>
            <a:pPr indent="0" lvl="0" marL="0" rtl="0" algn="l">
              <a:lnSpc>
                <a:spcPct val="100000"/>
              </a:lnSpc>
              <a:spcBef>
                <a:spcPts val="600"/>
              </a:spcBef>
              <a:spcAft>
                <a:spcPts val="0"/>
              </a:spcAft>
              <a:buClr>
                <a:srgbClr val="D12477"/>
              </a:buClr>
              <a:buSzPts val="1500"/>
              <a:buNone/>
            </a:pPr>
            <a:r>
              <a:rPr b="1" lang="en-US" sz="1500">
                <a:solidFill>
                  <a:srgbClr val="D12477"/>
                </a:solidFill>
              </a:rPr>
              <a:t>Traffic </a:t>
            </a:r>
            <a:r>
              <a:rPr lang="en-US" sz="1500"/>
              <a:t>= s</a:t>
            </a:r>
            <a:r>
              <a:rPr b="0" i="0" lang="en-US" sz="1500"/>
              <a:t>end people to a destination, such as your website, app or Facebook event</a:t>
            </a:r>
            <a:endParaRPr sz="1500"/>
          </a:p>
          <a:p>
            <a:pPr indent="0" lvl="0" marL="0" rtl="0" algn="l">
              <a:lnSpc>
                <a:spcPct val="100000"/>
              </a:lnSpc>
              <a:spcBef>
                <a:spcPts val="600"/>
              </a:spcBef>
              <a:spcAft>
                <a:spcPts val="0"/>
              </a:spcAft>
              <a:buClr>
                <a:srgbClr val="D12477"/>
              </a:buClr>
              <a:buSzPts val="1500"/>
              <a:buNone/>
            </a:pPr>
            <a:r>
              <a:rPr b="1" lang="en-US" sz="1500">
                <a:solidFill>
                  <a:srgbClr val="D12477"/>
                </a:solidFill>
              </a:rPr>
              <a:t>Leads </a:t>
            </a:r>
            <a:r>
              <a:rPr lang="en-US" sz="1500"/>
              <a:t>=</a:t>
            </a:r>
            <a:r>
              <a:rPr b="0" i="0" lang="en-US" sz="1500"/>
              <a:t> reach potential buyers </a:t>
            </a:r>
            <a:endParaRPr/>
          </a:p>
          <a:p>
            <a:pPr indent="0" lvl="0" marL="0" rtl="0" algn="l">
              <a:lnSpc>
                <a:spcPct val="100000"/>
              </a:lnSpc>
              <a:spcBef>
                <a:spcPts val="600"/>
              </a:spcBef>
              <a:spcAft>
                <a:spcPts val="0"/>
              </a:spcAft>
              <a:buClr>
                <a:srgbClr val="D12477"/>
              </a:buClr>
              <a:buSzPts val="1500"/>
              <a:buNone/>
            </a:pPr>
            <a:r>
              <a:rPr b="1" lang="en-US" sz="1500">
                <a:solidFill>
                  <a:srgbClr val="D12477"/>
                </a:solidFill>
              </a:rPr>
              <a:t>App promotion </a:t>
            </a:r>
            <a:r>
              <a:rPr lang="en-US" sz="1500"/>
              <a:t>= f</a:t>
            </a:r>
            <a:r>
              <a:rPr b="0" i="0" lang="en-US" sz="1500"/>
              <a:t>ind new people to install your app and continue using it</a:t>
            </a:r>
            <a:endParaRPr sz="1500"/>
          </a:p>
          <a:p>
            <a:pPr indent="0" lvl="0" marL="0" rtl="0" algn="l">
              <a:lnSpc>
                <a:spcPct val="100000"/>
              </a:lnSpc>
              <a:spcBef>
                <a:spcPts val="600"/>
              </a:spcBef>
              <a:spcAft>
                <a:spcPts val="0"/>
              </a:spcAft>
              <a:buClr>
                <a:srgbClr val="D12477"/>
              </a:buClr>
              <a:buSzPts val="1500"/>
              <a:buNone/>
            </a:pPr>
            <a:r>
              <a:rPr b="1" i="0" lang="en-US" sz="1500">
                <a:solidFill>
                  <a:srgbClr val="D12477"/>
                </a:solidFill>
              </a:rPr>
              <a:t>Engagement </a:t>
            </a:r>
            <a:r>
              <a:rPr b="0" i="0" lang="en-US" sz="1500"/>
              <a:t>= get more video views, page likes or event responses</a:t>
            </a:r>
            <a:endParaRPr sz="1500"/>
          </a:p>
          <a:p>
            <a:pPr indent="0" lvl="0" marL="0" rtl="0" algn="l">
              <a:lnSpc>
                <a:spcPct val="100000"/>
              </a:lnSpc>
              <a:spcBef>
                <a:spcPts val="600"/>
              </a:spcBef>
              <a:spcAft>
                <a:spcPts val="0"/>
              </a:spcAft>
              <a:buClr>
                <a:srgbClr val="D12477"/>
              </a:buClr>
              <a:buSzPts val="1500"/>
              <a:buNone/>
            </a:pPr>
            <a:r>
              <a:rPr b="1" i="0" lang="en-US" sz="1500">
                <a:solidFill>
                  <a:srgbClr val="D12477"/>
                </a:solidFill>
              </a:rPr>
              <a:t>Sales </a:t>
            </a:r>
            <a:r>
              <a:rPr b="0" i="0" lang="en-US" sz="1500"/>
              <a:t>= find people likely to purchase your product or service</a:t>
            </a:r>
            <a:endParaRPr/>
          </a:p>
        </p:txBody>
      </p:sp>
      <p:pic>
        <p:nvPicPr>
          <p:cNvPr id="318" name="Google Shape;318;p23"/>
          <p:cNvPicPr preferRelativeResize="0"/>
          <p:nvPr/>
        </p:nvPicPr>
        <p:blipFill rotWithShape="1">
          <a:blip r:embed="rId3">
            <a:alphaModFix/>
          </a:blip>
          <a:srcRect b="0" l="0" r="0" t="0"/>
          <a:stretch/>
        </p:blipFill>
        <p:spPr>
          <a:xfrm>
            <a:off x="5792161" y="1416384"/>
            <a:ext cx="2890239" cy="3096685"/>
          </a:xfrm>
          <a:prstGeom prst="rect">
            <a:avLst/>
          </a:prstGeom>
          <a:noFill/>
          <a:ln cap="flat" cmpd="sng" w="38100">
            <a:solidFill>
              <a:srgbClr val="D12477"/>
            </a:solidFill>
            <a:prstDash val="solid"/>
            <a:round/>
            <a:headEnd len="sm" w="sm" type="none"/>
            <a:tailEnd len="sm" w="sm" type="none"/>
          </a:ln>
        </p:spPr>
      </p:pic>
      <p:sp>
        <p:nvSpPr>
          <p:cNvPr id="319" name="Google Shape;319;p23"/>
          <p:cNvSpPr txBox="1"/>
          <p:nvPr/>
        </p:nvSpPr>
        <p:spPr>
          <a:xfrm>
            <a:off x="628650" y="779758"/>
            <a:ext cx="8265506" cy="80021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1" i="0" lang="en-US" sz="1600" u="none" cap="none" strike="noStrike">
                <a:solidFill>
                  <a:srgbClr val="D12477"/>
                </a:solidFill>
                <a:latin typeface="Arial"/>
                <a:ea typeface="Arial"/>
                <a:cs typeface="Arial"/>
                <a:sym typeface="Arial"/>
              </a:rPr>
              <a:t>Choose the ad objective that best supports your business goal</a:t>
            </a:r>
            <a:r>
              <a:rPr b="0" i="0" lang="en-US" sz="1600" u="none" cap="none" strike="noStrike">
                <a:solidFill>
                  <a:srgbClr val="161249"/>
                </a:solidFill>
                <a:latin typeface="Arial"/>
                <a:ea typeface="Arial"/>
                <a:cs typeface="Arial"/>
                <a:sym typeface="Arial"/>
              </a:rPr>
              <a:t>       </a:t>
            </a:r>
            <a:r>
              <a:rPr b="0" i="0" lang="en-US" sz="1500" u="none" cap="none" strike="noStrike">
                <a:solidFill>
                  <a:srgbClr val="161249"/>
                </a:solidFill>
                <a:latin typeface="Arial"/>
                <a:ea typeface="Arial"/>
                <a:cs typeface="Arial"/>
                <a:sym typeface="Arial"/>
              </a:rPr>
              <a:t>Meta will look for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US" sz="1500" u="none" cap="none" strike="noStrike">
                <a:solidFill>
                  <a:srgbClr val="161249"/>
                </a:solidFill>
                <a:latin typeface="Arial"/>
                <a:ea typeface="Arial"/>
                <a:cs typeface="Arial"/>
                <a:sym typeface="Arial"/>
              </a:rPr>
              <a:t>people across Facebook and Instagram, likely to take actions related to your ad objective: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t/>
            </a:r>
            <a:endParaRPr b="0" i="0" sz="1500" u="none" cap="none" strike="noStrike">
              <a:solidFill>
                <a:srgbClr val="161249"/>
              </a:solidFill>
              <a:latin typeface="Arial"/>
              <a:ea typeface="Arial"/>
              <a:cs typeface="Arial"/>
              <a:sym typeface="Arial"/>
            </a:endParaRPr>
          </a:p>
        </p:txBody>
      </p:sp>
      <p:pic>
        <p:nvPicPr>
          <p:cNvPr descr="Arrow Right with solid fill" id="320" name="Google Shape;320;p23"/>
          <p:cNvPicPr preferRelativeResize="0"/>
          <p:nvPr/>
        </p:nvPicPr>
        <p:blipFill rotWithShape="1">
          <a:blip r:embed="rId4">
            <a:alphaModFix/>
          </a:blip>
          <a:srcRect b="0" l="0" r="0" t="0"/>
          <a:stretch/>
        </p:blipFill>
        <p:spPr>
          <a:xfrm>
            <a:off x="6865045" y="802539"/>
            <a:ext cx="246712" cy="295531"/>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24"/>
          <p:cNvSpPr txBox="1"/>
          <p:nvPr>
            <p:ph type="title"/>
          </p:nvPr>
        </p:nvSpPr>
        <p:spPr>
          <a:xfrm>
            <a:off x="628650" y="210068"/>
            <a:ext cx="7746229" cy="552603"/>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D12477"/>
              </a:buClr>
              <a:buSzPts val="3300"/>
              <a:buFont typeface="Arial"/>
              <a:buNone/>
            </a:pPr>
            <a:r>
              <a:rPr lang="en-US">
                <a:solidFill>
                  <a:srgbClr val="D12477"/>
                </a:solidFill>
              </a:rPr>
              <a:t>Step 3 </a:t>
            </a:r>
            <a:r>
              <a:rPr lang="en-US"/>
              <a:t>– set budget and schedule</a:t>
            </a:r>
            <a:endParaRPr/>
          </a:p>
        </p:txBody>
      </p:sp>
      <p:sp>
        <p:nvSpPr>
          <p:cNvPr id="326" name="Google Shape;326;p24"/>
          <p:cNvSpPr txBox="1"/>
          <p:nvPr>
            <p:ph idx="1" type="body"/>
          </p:nvPr>
        </p:nvSpPr>
        <p:spPr>
          <a:xfrm>
            <a:off x="628650" y="893717"/>
            <a:ext cx="4456098" cy="2240756"/>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D12477"/>
              </a:buClr>
              <a:buSzPts val="1800"/>
              <a:buNone/>
            </a:pPr>
            <a:r>
              <a:rPr b="1" lang="en-US" sz="1800">
                <a:solidFill>
                  <a:srgbClr val="D12477"/>
                </a:solidFill>
              </a:rPr>
              <a:t>Set </a:t>
            </a:r>
            <a:r>
              <a:rPr b="1" i="0" lang="en-US" sz="1800">
                <a:solidFill>
                  <a:srgbClr val="D12477"/>
                </a:solidFill>
              </a:rPr>
              <a:t>your </a:t>
            </a:r>
            <a:r>
              <a:rPr b="1" i="0" lang="en-US" sz="1800" u="none" strike="noStrike">
                <a:solidFill>
                  <a:srgbClr val="D12477"/>
                </a:solidFill>
              </a:rPr>
              <a:t>ad budget</a:t>
            </a:r>
            <a:r>
              <a:rPr b="1" i="0" lang="en-US" sz="1800">
                <a:solidFill>
                  <a:srgbClr val="D12477"/>
                </a:solidFill>
              </a:rPr>
              <a:t> </a:t>
            </a:r>
            <a:r>
              <a:rPr b="0" i="0" lang="en-US" sz="1600"/>
              <a:t>– a total amount that you want to spend daily or over the course of the campaign.</a:t>
            </a:r>
            <a:endParaRPr sz="1600"/>
          </a:p>
          <a:p>
            <a:pPr indent="-285750" lvl="0" marL="285750" rtl="0" algn="l">
              <a:lnSpc>
                <a:spcPct val="100000"/>
              </a:lnSpc>
              <a:spcBef>
                <a:spcPts val="600"/>
              </a:spcBef>
              <a:spcAft>
                <a:spcPts val="0"/>
              </a:spcAft>
              <a:buClr>
                <a:srgbClr val="D12477"/>
              </a:buClr>
              <a:buSzPts val="1600"/>
              <a:buFont typeface="Arial"/>
              <a:buChar char="●"/>
            </a:pPr>
            <a:r>
              <a:rPr lang="en-US" sz="1600"/>
              <a:t>Meta will show you at once the estimated result (impressions, clicks) reached with this budget</a:t>
            </a:r>
            <a:endParaRPr/>
          </a:p>
          <a:p>
            <a:pPr indent="-285750" lvl="0" marL="285750" rtl="0" algn="l">
              <a:lnSpc>
                <a:spcPct val="100000"/>
              </a:lnSpc>
              <a:spcBef>
                <a:spcPts val="600"/>
              </a:spcBef>
              <a:spcAft>
                <a:spcPts val="0"/>
              </a:spcAft>
              <a:buClr>
                <a:srgbClr val="D12477"/>
              </a:buClr>
              <a:buSzPts val="1600"/>
              <a:buFont typeface="Arial"/>
              <a:buChar char="●"/>
            </a:pPr>
            <a:r>
              <a:rPr b="0" i="0" lang="en-US" sz="1600"/>
              <a:t>You also set a bid – the maximum amount that you're willing to pay when someone sees your ad or takes your desired action.</a:t>
            </a:r>
            <a:endParaRPr sz="1600"/>
          </a:p>
          <a:p>
            <a:pPr indent="-285750" lvl="0" marL="285750" rtl="0" algn="l">
              <a:lnSpc>
                <a:spcPct val="100000"/>
              </a:lnSpc>
              <a:spcBef>
                <a:spcPts val="600"/>
              </a:spcBef>
              <a:spcAft>
                <a:spcPts val="0"/>
              </a:spcAft>
              <a:buClr>
                <a:srgbClr val="D12477"/>
              </a:buClr>
              <a:buSzPts val="1600"/>
              <a:buFont typeface="Arial"/>
              <a:buChar char="●"/>
            </a:pPr>
            <a:r>
              <a:rPr b="0" i="0" lang="en-US" sz="1600"/>
              <a:t>You pay for the results (impressions, clicks, conversions)</a:t>
            </a:r>
            <a:endParaRPr/>
          </a:p>
          <a:p>
            <a:pPr indent="-285750" lvl="0" marL="285750" rtl="0" algn="l">
              <a:lnSpc>
                <a:spcPct val="100000"/>
              </a:lnSpc>
              <a:spcBef>
                <a:spcPts val="600"/>
              </a:spcBef>
              <a:spcAft>
                <a:spcPts val="0"/>
              </a:spcAft>
              <a:buClr>
                <a:srgbClr val="D12477"/>
              </a:buClr>
              <a:buSzPts val="1600"/>
              <a:buFont typeface="Arial"/>
              <a:buChar char="●"/>
            </a:pPr>
            <a:r>
              <a:rPr lang="en-US" sz="1600"/>
              <a:t>The budget can be changed/added any time.</a:t>
            </a:r>
            <a:endParaRPr/>
          </a:p>
          <a:p>
            <a:pPr indent="0" lvl="0" marL="0" rtl="0" algn="l">
              <a:lnSpc>
                <a:spcPct val="100000"/>
              </a:lnSpc>
              <a:spcBef>
                <a:spcPts val="0"/>
              </a:spcBef>
              <a:spcAft>
                <a:spcPts val="0"/>
              </a:spcAft>
              <a:buClr>
                <a:srgbClr val="161249"/>
              </a:buClr>
              <a:buSzPts val="1600"/>
              <a:buNone/>
            </a:pPr>
            <a:r>
              <a:t/>
            </a:r>
            <a:endParaRPr sz="1600"/>
          </a:p>
        </p:txBody>
      </p:sp>
      <p:pic>
        <p:nvPicPr>
          <p:cNvPr id="327" name="Google Shape;327;p24"/>
          <p:cNvPicPr preferRelativeResize="0"/>
          <p:nvPr/>
        </p:nvPicPr>
        <p:blipFill rotWithShape="1">
          <a:blip r:embed="rId3">
            <a:alphaModFix/>
          </a:blip>
          <a:srcRect b="0" l="0" r="0" t="17878"/>
          <a:stretch/>
        </p:blipFill>
        <p:spPr>
          <a:xfrm>
            <a:off x="5551215" y="962083"/>
            <a:ext cx="3283056" cy="3219333"/>
          </a:xfrm>
          <a:prstGeom prst="rect">
            <a:avLst/>
          </a:prstGeom>
          <a:noFill/>
          <a:ln cap="flat" cmpd="sng" w="38100">
            <a:solidFill>
              <a:srgbClr val="D12477"/>
            </a:solidFill>
            <a:prstDash val="solid"/>
            <a:round/>
            <a:headEnd len="sm" w="sm" type="none"/>
            <a:tailEnd len="sm" w="sm" type="none"/>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25"/>
          <p:cNvSpPr txBox="1"/>
          <p:nvPr>
            <p:ph type="title"/>
          </p:nvPr>
        </p:nvSpPr>
        <p:spPr>
          <a:xfrm>
            <a:off x="406459" y="-199984"/>
            <a:ext cx="5601234"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D12477"/>
              </a:buClr>
              <a:buSzPts val="3300"/>
              <a:buFont typeface="Arial"/>
              <a:buNone/>
            </a:pPr>
            <a:r>
              <a:rPr lang="en-US">
                <a:solidFill>
                  <a:srgbClr val="D12477"/>
                </a:solidFill>
              </a:rPr>
              <a:t>Step 4 </a:t>
            </a:r>
            <a:r>
              <a:rPr lang="en-US"/>
              <a:t>– define audience</a:t>
            </a:r>
            <a:endParaRPr/>
          </a:p>
        </p:txBody>
      </p:sp>
      <p:sp>
        <p:nvSpPr>
          <p:cNvPr id="333" name="Google Shape;333;p25"/>
          <p:cNvSpPr txBox="1"/>
          <p:nvPr>
            <p:ph idx="1" type="body"/>
          </p:nvPr>
        </p:nvSpPr>
        <p:spPr>
          <a:xfrm>
            <a:off x="406450" y="846550"/>
            <a:ext cx="4669800" cy="36195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D12477"/>
              </a:buClr>
              <a:buSzPts val="1800"/>
              <a:buNone/>
            </a:pPr>
            <a:r>
              <a:rPr b="1" i="0" lang="en-US" sz="1800">
                <a:solidFill>
                  <a:srgbClr val="D12477"/>
                </a:solidFill>
              </a:rPr>
              <a:t>You decide who sees your ad and where.</a:t>
            </a:r>
            <a:br>
              <a:rPr b="1" i="0" lang="en-US" sz="1800">
                <a:solidFill>
                  <a:srgbClr val="D12477"/>
                </a:solidFill>
              </a:rPr>
            </a:br>
            <a:r>
              <a:rPr b="1" i="0" lang="en-US" sz="1800">
                <a:solidFill>
                  <a:srgbClr val="D12477"/>
                </a:solidFill>
              </a:rPr>
              <a:t> </a:t>
            </a:r>
            <a:endParaRPr sz="1600"/>
          </a:p>
          <a:p>
            <a:pPr indent="-285750" lvl="0" marL="285750" rtl="0" algn="l">
              <a:lnSpc>
                <a:spcPct val="100000"/>
              </a:lnSpc>
              <a:spcBef>
                <a:spcPts val="600"/>
              </a:spcBef>
              <a:spcAft>
                <a:spcPts val="0"/>
              </a:spcAft>
              <a:buClr>
                <a:srgbClr val="D12477"/>
              </a:buClr>
              <a:buSzPts val="1600"/>
              <a:buFont typeface="Noto Sans Symbols"/>
              <a:buChar char="⮚"/>
            </a:pPr>
            <a:r>
              <a:rPr b="1" i="0" lang="en-US" sz="1600">
                <a:solidFill>
                  <a:srgbClr val="D12477"/>
                </a:solidFill>
              </a:rPr>
              <a:t>Create the online audience </a:t>
            </a:r>
            <a:r>
              <a:rPr b="0" i="0" lang="en-US" sz="1600"/>
              <a:t>based on the traits of who you want to see your ad, and narrow down your ad's audience by interests, gender or location </a:t>
            </a:r>
            <a:br>
              <a:rPr b="0" i="0" lang="en-US" sz="1600"/>
            </a:br>
            <a:endParaRPr b="0" i="0" sz="1600"/>
          </a:p>
          <a:p>
            <a:pPr indent="-285750" lvl="0" marL="285750" rtl="0" algn="l">
              <a:lnSpc>
                <a:spcPct val="100000"/>
              </a:lnSpc>
              <a:spcBef>
                <a:spcPts val="600"/>
              </a:spcBef>
              <a:spcAft>
                <a:spcPts val="0"/>
              </a:spcAft>
              <a:buClr>
                <a:srgbClr val="D12477"/>
              </a:buClr>
              <a:buSzPts val="1600"/>
              <a:buFont typeface="Noto Sans Symbols"/>
              <a:buChar char="⮚"/>
            </a:pPr>
            <a:r>
              <a:rPr b="1" lang="en-US" sz="1600">
                <a:solidFill>
                  <a:srgbClr val="D12477"/>
                </a:solidFill>
              </a:rPr>
              <a:t>U</a:t>
            </a:r>
            <a:r>
              <a:rPr b="1" i="0" lang="en-US" sz="1600">
                <a:solidFill>
                  <a:srgbClr val="D12477"/>
                </a:solidFill>
              </a:rPr>
              <a:t>se ad targeting </a:t>
            </a:r>
            <a:r>
              <a:rPr b="0" i="0" lang="en-US" sz="1600"/>
              <a:t>to find the people who are most likely to take action. Once your ad starts running, Meta will learn who is engaging with it and, over time, narrow your audience so you reach more of the right people</a:t>
            </a:r>
            <a:endParaRPr/>
          </a:p>
          <a:p>
            <a:pPr indent="0" lvl="0" marL="0" rtl="0" algn="l">
              <a:lnSpc>
                <a:spcPct val="90000"/>
              </a:lnSpc>
              <a:spcBef>
                <a:spcPts val="750"/>
              </a:spcBef>
              <a:spcAft>
                <a:spcPts val="0"/>
              </a:spcAft>
              <a:buClr>
                <a:srgbClr val="161249"/>
              </a:buClr>
              <a:buSzPts val="1600"/>
              <a:buNone/>
            </a:pPr>
            <a:r>
              <a:t/>
            </a:r>
            <a:endParaRPr sz="1600">
              <a:solidFill>
                <a:srgbClr val="344854"/>
              </a:solidFill>
            </a:endParaRPr>
          </a:p>
          <a:p>
            <a:pPr indent="0" lvl="0" marL="0" rtl="0" algn="l">
              <a:lnSpc>
                <a:spcPct val="90000"/>
              </a:lnSpc>
              <a:spcBef>
                <a:spcPts val="750"/>
              </a:spcBef>
              <a:spcAft>
                <a:spcPts val="0"/>
              </a:spcAft>
              <a:buClr>
                <a:srgbClr val="161249"/>
              </a:buClr>
              <a:buSzPts val="1600"/>
              <a:buNone/>
            </a:pPr>
            <a:r>
              <a:t/>
            </a:r>
            <a:endParaRPr sz="1600">
              <a:solidFill>
                <a:srgbClr val="344854"/>
              </a:solidFill>
            </a:endParaRPr>
          </a:p>
          <a:p>
            <a:pPr indent="0" lvl="0" marL="0" rtl="0" algn="l">
              <a:lnSpc>
                <a:spcPct val="90000"/>
              </a:lnSpc>
              <a:spcBef>
                <a:spcPts val="750"/>
              </a:spcBef>
              <a:spcAft>
                <a:spcPts val="0"/>
              </a:spcAft>
              <a:buClr>
                <a:srgbClr val="161249"/>
              </a:buClr>
              <a:buSzPts val="1600"/>
              <a:buNone/>
            </a:pPr>
            <a:r>
              <a:t/>
            </a:r>
            <a:endParaRPr sz="1600">
              <a:solidFill>
                <a:srgbClr val="344854"/>
              </a:solidFill>
            </a:endParaRPr>
          </a:p>
        </p:txBody>
      </p:sp>
      <p:pic>
        <p:nvPicPr>
          <p:cNvPr id="334" name="Google Shape;334;p25"/>
          <p:cNvPicPr preferRelativeResize="0"/>
          <p:nvPr/>
        </p:nvPicPr>
        <p:blipFill rotWithShape="1">
          <a:blip r:embed="rId3">
            <a:alphaModFix/>
          </a:blip>
          <a:srcRect b="0" l="0" r="0" t="12137"/>
          <a:stretch/>
        </p:blipFill>
        <p:spPr>
          <a:xfrm>
            <a:off x="5365335" y="837437"/>
            <a:ext cx="3466209" cy="3535365"/>
          </a:xfrm>
          <a:prstGeom prst="rect">
            <a:avLst/>
          </a:prstGeom>
          <a:noFill/>
          <a:ln cap="flat" cmpd="sng" w="38100">
            <a:solidFill>
              <a:srgbClr val="D12477"/>
            </a:solidFill>
            <a:prstDash val="solid"/>
            <a:round/>
            <a:headEnd len="sm" w="sm" type="none"/>
            <a:tailEnd len="sm" w="sm" type="none"/>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26"/>
          <p:cNvSpPr txBox="1"/>
          <p:nvPr>
            <p:ph idx="4294967295" type="title"/>
          </p:nvPr>
        </p:nvSpPr>
        <p:spPr>
          <a:xfrm>
            <a:off x="504825" y="605466"/>
            <a:ext cx="4593157" cy="55245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D12477"/>
              </a:buClr>
              <a:buSzPts val="3300"/>
              <a:buFont typeface="Arial"/>
              <a:buNone/>
            </a:pPr>
            <a:r>
              <a:rPr lang="en-US">
                <a:solidFill>
                  <a:srgbClr val="D12477"/>
                </a:solidFill>
              </a:rPr>
              <a:t>Step 5 </a:t>
            </a:r>
            <a:r>
              <a:rPr lang="en-US"/>
              <a:t>– upload your </a:t>
            </a:r>
            <a:br>
              <a:rPr lang="en-US"/>
            </a:br>
            <a:r>
              <a:rPr lang="en-US"/>
              <a:t>creative assets</a:t>
            </a:r>
            <a:endParaRPr/>
          </a:p>
        </p:txBody>
      </p:sp>
      <p:sp>
        <p:nvSpPr>
          <p:cNvPr id="340" name="Google Shape;340;p26"/>
          <p:cNvSpPr txBox="1"/>
          <p:nvPr>
            <p:ph idx="4294967295" type="body"/>
          </p:nvPr>
        </p:nvSpPr>
        <p:spPr>
          <a:xfrm>
            <a:off x="504825" y="1328109"/>
            <a:ext cx="4203908" cy="2933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D12477"/>
              </a:buClr>
              <a:buSzPts val="1800"/>
              <a:buNone/>
            </a:pPr>
            <a:r>
              <a:rPr b="1" i="0" lang="en-US" sz="1800">
                <a:solidFill>
                  <a:srgbClr val="D12477"/>
                </a:solidFill>
              </a:rPr>
              <a:t>Now, you decide how you want your ad to look.</a:t>
            </a:r>
            <a:endParaRPr/>
          </a:p>
          <a:p>
            <a:pPr indent="-171450" lvl="0" marL="171450" rtl="0" algn="l">
              <a:lnSpc>
                <a:spcPct val="100000"/>
              </a:lnSpc>
              <a:spcBef>
                <a:spcPts val="1200"/>
              </a:spcBef>
              <a:spcAft>
                <a:spcPts val="0"/>
              </a:spcAft>
              <a:buClr>
                <a:srgbClr val="D12477"/>
              </a:buClr>
              <a:buSzPts val="1600"/>
              <a:buFont typeface="Arial"/>
              <a:buChar char="●"/>
            </a:pPr>
            <a:r>
              <a:rPr b="0" i="0" lang="en-US" sz="1600"/>
              <a:t>You can use text, images and videos to capture people's attention. </a:t>
            </a:r>
            <a:endParaRPr sz="1600"/>
          </a:p>
          <a:p>
            <a:pPr indent="-171450" lvl="0" marL="171450" rtl="0" algn="l">
              <a:lnSpc>
                <a:spcPct val="100000"/>
              </a:lnSpc>
              <a:spcBef>
                <a:spcPts val="1200"/>
              </a:spcBef>
              <a:spcAft>
                <a:spcPts val="0"/>
              </a:spcAft>
              <a:buClr>
                <a:srgbClr val="D12477"/>
              </a:buClr>
              <a:buSzPts val="1600"/>
              <a:buFont typeface="Arial"/>
              <a:buChar char="●"/>
            </a:pPr>
            <a:r>
              <a:rPr b="0" i="0" lang="en-US" sz="1600"/>
              <a:t>Select an ad format (either a single image or video, carousel or collection).</a:t>
            </a:r>
            <a:endParaRPr/>
          </a:p>
          <a:p>
            <a:pPr indent="-171450" lvl="0" marL="171450" rtl="0" algn="l">
              <a:lnSpc>
                <a:spcPct val="100000"/>
              </a:lnSpc>
              <a:spcBef>
                <a:spcPts val="1200"/>
              </a:spcBef>
              <a:spcAft>
                <a:spcPts val="0"/>
              </a:spcAft>
              <a:buClr>
                <a:srgbClr val="D12477"/>
              </a:buClr>
              <a:buSzPts val="1600"/>
              <a:buFont typeface="Arial"/>
              <a:buChar char="●"/>
            </a:pPr>
            <a:r>
              <a:rPr b="0" i="0" lang="en-US" sz="1600"/>
              <a:t>Choose your respective media and upload it in the media archive. </a:t>
            </a:r>
            <a:endParaRPr/>
          </a:p>
        </p:txBody>
      </p:sp>
      <p:pic>
        <p:nvPicPr>
          <p:cNvPr id="341" name="Google Shape;341;p26"/>
          <p:cNvPicPr preferRelativeResize="0"/>
          <p:nvPr/>
        </p:nvPicPr>
        <p:blipFill rotWithShape="1">
          <a:blip r:embed="rId3">
            <a:alphaModFix/>
          </a:blip>
          <a:srcRect b="0" l="3308" r="2063" t="10760"/>
          <a:stretch/>
        </p:blipFill>
        <p:spPr>
          <a:xfrm>
            <a:off x="5097982" y="735013"/>
            <a:ext cx="3701671" cy="4119892"/>
          </a:xfrm>
          <a:prstGeom prst="rect">
            <a:avLst/>
          </a:prstGeom>
          <a:noFill/>
          <a:ln cap="flat" cmpd="sng" w="38100">
            <a:solidFill>
              <a:srgbClr val="D12477"/>
            </a:solidFill>
            <a:prstDash val="solid"/>
            <a:round/>
            <a:headEnd len="sm" w="sm" type="none"/>
            <a:tailEnd len="sm" w="sm" type="none"/>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28"/>
          <p:cNvSpPr txBox="1"/>
          <p:nvPr>
            <p:ph idx="4294967295" type="ctrTitle"/>
          </p:nvPr>
        </p:nvSpPr>
        <p:spPr>
          <a:xfrm>
            <a:off x="336545" y="144863"/>
            <a:ext cx="6742632" cy="576263"/>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chemeClr val="dk1"/>
              </a:buClr>
              <a:buSzPts val="2400"/>
              <a:buFont typeface="PT Sans"/>
              <a:buNone/>
            </a:pPr>
            <a:r>
              <a:rPr b="1" i="0" lang="en-US" sz="3200" u="none" cap="none" strike="noStrike">
                <a:solidFill>
                  <a:srgbClr val="161249"/>
                </a:solidFill>
                <a:latin typeface="Arial"/>
                <a:ea typeface="Arial"/>
                <a:cs typeface="Arial"/>
                <a:sym typeface="Arial"/>
              </a:rPr>
              <a:t>Elements of a Facebook-ad</a:t>
            </a:r>
            <a:endParaRPr b="1" i="0" sz="3200" u="none" cap="none" strike="noStrike">
              <a:solidFill>
                <a:srgbClr val="161249"/>
              </a:solidFill>
              <a:latin typeface="Arial"/>
              <a:ea typeface="Arial"/>
              <a:cs typeface="Arial"/>
              <a:sym typeface="Arial"/>
            </a:endParaRPr>
          </a:p>
        </p:txBody>
      </p:sp>
      <p:pic>
        <p:nvPicPr>
          <p:cNvPr descr="Lähes täydellinen Facebook-mainonta -opas 2022 | Karoliina Behm" id="347" name="Google Shape;347;p28"/>
          <p:cNvPicPr preferRelativeResize="0"/>
          <p:nvPr/>
        </p:nvPicPr>
        <p:blipFill rotWithShape="1">
          <a:blip r:embed="rId3">
            <a:alphaModFix/>
          </a:blip>
          <a:srcRect b="0" l="0" r="8549" t="0"/>
          <a:stretch/>
        </p:blipFill>
        <p:spPr>
          <a:xfrm>
            <a:off x="4117752" y="912904"/>
            <a:ext cx="4809343" cy="3279229"/>
          </a:xfrm>
          <a:prstGeom prst="rect">
            <a:avLst/>
          </a:prstGeom>
          <a:noFill/>
          <a:ln cap="flat" cmpd="sng" w="38100">
            <a:solidFill>
              <a:srgbClr val="D12477"/>
            </a:solidFill>
            <a:prstDash val="solid"/>
            <a:round/>
            <a:headEnd len="sm" w="sm" type="none"/>
            <a:tailEnd len="sm" w="sm" type="none"/>
          </a:ln>
        </p:spPr>
      </p:pic>
      <p:sp>
        <p:nvSpPr>
          <p:cNvPr id="348" name="Google Shape;348;p28"/>
          <p:cNvSpPr txBox="1"/>
          <p:nvPr/>
        </p:nvSpPr>
        <p:spPr>
          <a:xfrm>
            <a:off x="327999" y="721126"/>
            <a:ext cx="3661565" cy="3731761"/>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rgbClr val="D12477"/>
                </a:solidFill>
                <a:latin typeface="Arial"/>
                <a:ea typeface="Arial"/>
                <a:cs typeface="Arial"/>
                <a:sym typeface="Arial"/>
              </a:rPr>
              <a:t>1. Title</a:t>
            </a:r>
            <a:r>
              <a:rPr b="0" i="0" lang="en-US" sz="1400" u="none" cap="none" strike="noStrike">
                <a:solidFill>
                  <a:srgbClr val="D12477"/>
                </a:solidFill>
                <a:latin typeface="Arial"/>
                <a:ea typeface="Arial"/>
                <a:cs typeface="Arial"/>
                <a:sym typeface="Arial"/>
              </a:rPr>
              <a:t> - </a:t>
            </a:r>
            <a:r>
              <a:rPr b="0" i="0" lang="en-US" sz="1400" u="none" cap="none" strike="noStrike">
                <a:solidFill>
                  <a:srgbClr val="212121"/>
                </a:solidFill>
                <a:latin typeface="Arial"/>
                <a:ea typeface="Arial"/>
                <a:cs typeface="Arial"/>
                <a:sym typeface="Arial"/>
              </a:rPr>
              <a:t>refer to the benefits and advantages received by the client!</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212121"/>
              </a:buClr>
              <a:buSzPts val="1400"/>
              <a:buFont typeface="Arial"/>
              <a:buNone/>
            </a:pPr>
            <a:br>
              <a:rPr b="0" i="0" lang="en-US" sz="1400" u="none" cap="none" strike="noStrike">
                <a:solidFill>
                  <a:srgbClr val="212121"/>
                </a:solidFill>
                <a:latin typeface="Arial"/>
                <a:ea typeface="Arial"/>
                <a:cs typeface="Arial"/>
                <a:sym typeface="Arial"/>
              </a:rPr>
            </a:br>
            <a:r>
              <a:rPr b="1" i="0" lang="en-US" sz="1400" u="none" cap="none" strike="noStrike">
                <a:solidFill>
                  <a:srgbClr val="D12477"/>
                </a:solidFill>
                <a:latin typeface="Arial"/>
                <a:ea typeface="Arial"/>
                <a:cs typeface="Arial"/>
                <a:sym typeface="Arial"/>
              </a:rPr>
              <a:t>2.</a:t>
            </a:r>
            <a:r>
              <a:rPr b="0" i="0" lang="en-US" sz="1400" u="none" cap="none" strike="noStrike">
                <a:solidFill>
                  <a:srgbClr val="D12477"/>
                </a:solidFill>
                <a:latin typeface="Arial"/>
                <a:ea typeface="Arial"/>
                <a:cs typeface="Arial"/>
                <a:sym typeface="Arial"/>
              </a:rPr>
              <a:t> </a:t>
            </a:r>
            <a:r>
              <a:rPr b="1" i="0" lang="en-US" sz="1400" u="none" cap="none" strike="noStrike">
                <a:solidFill>
                  <a:srgbClr val="D12477"/>
                </a:solidFill>
                <a:latin typeface="Arial"/>
                <a:ea typeface="Arial"/>
                <a:cs typeface="Arial"/>
                <a:sym typeface="Arial"/>
              </a:rPr>
              <a:t>Ad text </a:t>
            </a:r>
            <a:r>
              <a:rPr b="0" i="0" lang="en-US" sz="1400" u="none" cap="none" strike="noStrike">
                <a:solidFill>
                  <a:srgbClr val="D12477"/>
                </a:solidFill>
                <a:latin typeface="Arial"/>
                <a:ea typeface="Arial"/>
                <a:cs typeface="Arial"/>
                <a:sym typeface="Arial"/>
              </a:rPr>
              <a:t>- </a:t>
            </a:r>
            <a:r>
              <a:rPr b="0" i="0" lang="en-US" sz="1400" u="none" cap="none" strike="noStrike">
                <a:solidFill>
                  <a:srgbClr val="212121"/>
                </a:solidFill>
                <a:latin typeface="Arial"/>
                <a:ea typeface="Arial"/>
                <a:cs typeface="Arial"/>
                <a:sym typeface="Arial"/>
              </a:rPr>
              <a:t>describe the benefits of your service – to the customer!</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212121"/>
              </a:buClr>
              <a:buSzPts val="1400"/>
              <a:buFont typeface="Arial"/>
              <a:buNone/>
            </a:pPr>
            <a:br>
              <a:rPr b="0" i="0" lang="en-US" sz="1400" u="none" cap="none" strike="noStrike">
                <a:solidFill>
                  <a:srgbClr val="212121"/>
                </a:solidFill>
                <a:latin typeface="Arial"/>
                <a:ea typeface="Arial"/>
                <a:cs typeface="Arial"/>
                <a:sym typeface="Arial"/>
              </a:rPr>
            </a:br>
            <a:r>
              <a:rPr b="1" i="0" lang="en-US" sz="1400" u="none" cap="none" strike="noStrike">
                <a:solidFill>
                  <a:srgbClr val="D12477"/>
                </a:solidFill>
                <a:latin typeface="Arial"/>
                <a:ea typeface="Arial"/>
                <a:cs typeface="Arial"/>
                <a:sym typeface="Arial"/>
              </a:rPr>
              <a:t>3.</a:t>
            </a:r>
            <a:r>
              <a:rPr b="0" i="0" lang="en-US" sz="1400" u="none" cap="none" strike="noStrike">
                <a:solidFill>
                  <a:srgbClr val="D12477"/>
                </a:solidFill>
                <a:latin typeface="Arial"/>
                <a:ea typeface="Arial"/>
                <a:cs typeface="Arial"/>
                <a:sym typeface="Arial"/>
              </a:rPr>
              <a:t> </a:t>
            </a:r>
            <a:r>
              <a:rPr b="1" i="0" lang="en-US" sz="1400" u="none" cap="none" strike="noStrike">
                <a:solidFill>
                  <a:srgbClr val="D12477"/>
                </a:solidFill>
                <a:latin typeface="Arial"/>
                <a:ea typeface="Arial"/>
                <a:cs typeface="Arial"/>
                <a:sym typeface="Arial"/>
              </a:rPr>
              <a:t>Image</a:t>
            </a:r>
            <a:r>
              <a:rPr b="0" i="0" lang="en-US" sz="1400" u="none" cap="none" strike="noStrike">
                <a:solidFill>
                  <a:srgbClr val="D12477"/>
                </a:solidFill>
                <a:latin typeface="Arial"/>
                <a:ea typeface="Arial"/>
                <a:cs typeface="Arial"/>
                <a:sym typeface="Arial"/>
              </a:rPr>
              <a:t> - </a:t>
            </a:r>
            <a:r>
              <a:rPr b="0" i="0" lang="en-US" sz="1400" u="none" cap="none" strike="noStrike">
                <a:solidFill>
                  <a:srgbClr val="212121"/>
                </a:solidFill>
                <a:latin typeface="Arial"/>
                <a:ea typeface="Arial"/>
                <a:cs typeface="Arial"/>
                <a:sym typeface="Arial"/>
              </a:rPr>
              <a:t>the image has a big impact on the functionality of the ad and the Facebook ad generally performs better if your image has a human face facing the "camera“</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212121"/>
              </a:buClr>
              <a:buSzPts val="1400"/>
              <a:buFont typeface="Arial"/>
              <a:buNone/>
            </a:pPr>
            <a:br>
              <a:rPr b="0" i="0" lang="en-US" sz="1400" u="none" cap="none" strike="noStrike">
                <a:solidFill>
                  <a:srgbClr val="212121"/>
                </a:solidFill>
                <a:latin typeface="Arial"/>
                <a:ea typeface="Arial"/>
                <a:cs typeface="Arial"/>
                <a:sym typeface="Arial"/>
              </a:rPr>
            </a:br>
            <a:r>
              <a:rPr b="1" i="0" lang="en-US" sz="1400" u="none" cap="none" strike="noStrike">
                <a:solidFill>
                  <a:srgbClr val="D12477"/>
                </a:solidFill>
                <a:latin typeface="Arial"/>
                <a:ea typeface="Arial"/>
                <a:cs typeface="Arial"/>
                <a:sym typeface="Arial"/>
              </a:rPr>
              <a:t>4. Link</a:t>
            </a:r>
            <a:r>
              <a:rPr b="0" i="0" lang="en-US" sz="1400" u="none" cap="none" strike="noStrike">
                <a:solidFill>
                  <a:srgbClr val="D12477"/>
                </a:solidFill>
                <a:latin typeface="Arial"/>
                <a:ea typeface="Arial"/>
                <a:cs typeface="Arial"/>
                <a:sym typeface="Arial"/>
              </a:rPr>
              <a:t> - </a:t>
            </a:r>
            <a:r>
              <a:rPr b="0" i="0" lang="en-US" sz="1400" u="none" cap="none" strike="noStrike">
                <a:solidFill>
                  <a:srgbClr val="212121"/>
                </a:solidFill>
                <a:latin typeface="Arial"/>
                <a:ea typeface="Arial"/>
                <a:cs typeface="Arial"/>
                <a:sym typeface="Arial"/>
              </a:rPr>
              <a:t>choose attractive and short text for the link to your site</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212121"/>
              </a:buClr>
              <a:buSzPts val="1400"/>
              <a:buFont typeface="Arial"/>
              <a:buNone/>
            </a:pPr>
            <a:br>
              <a:rPr b="0" i="0" lang="en-US" sz="1400" u="none" cap="none" strike="noStrike">
                <a:solidFill>
                  <a:srgbClr val="212121"/>
                </a:solidFill>
                <a:latin typeface="Arial"/>
                <a:ea typeface="Arial"/>
                <a:cs typeface="Arial"/>
                <a:sym typeface="Arial"/>
              </a:rPr>
            </a:br>
            <a:r>
              <a:rPr b="1" i="0" lang="en-US" sz="1400" u="none" cap="none" strike="noStrike">
                <a:solidFill>
                  <a:srgbClr val="D12477"/>
                </a:solidFill>
                <a:latin typeface="Arial"/>
                <a:ea typeface="Arial"/>
                <a:cs typeface="Arial"/>
                <a:sym typeface="Arial"/>
              </a:rPr>
              <a:t>5.</a:t>
            </a:r>
            <a:r>
              <a:rPr b="0" i="0" lang="en-US" sz="1400" u="none" cap="none" strike="noStrike">
                <a:solidFill>
                  <a:srgbClr val="D12477"/>
                </a:solidFill>
                <a:latin typeface="Arial"/>
                <a:ea typeface="Arial"/>
                <a:cs typeface="Arial"/>
                <a:sym typeface="Arial"/>
              </a:rPr>
              <a:t> </a:t>
            </a:r>
            <a:r>
              <a:rPr b="1" i="0" lang="en-US" sz="1400" u="none" cap="none" strike="noStrike">
                <a:solidFill>
                  <a:srgbClr val="D12477"/>
                </a:solidFill>
                <a:latin typeface="Arial"/>
                <a:ea typeface="Arial"/>
                <a:cs typeface="Arial"/>
                <a:sym typeface="Arial"/>
              </a:rPr>
              <a:t>Link description </a:t>
            </a:r>
            <a:r>
              <a:rPr b="0" i="0" lang="en-US" sz="1400" u="none" cap="none" strike="noStrike">
                <a:solidFill>
                  <a:srgbClr val="D12477"/>
                </a:solidFill>
                <a:latin typeface="Arial"/>
                <a:ea typeface="Arial"/>
                <a:cs typeface="Arial"/>
                <a:sym typeface="Arial"/>
              </a:rPr>
              <a:t>- </a:t>
            </a:r>
            <a:r>
              <a:rPr b="0" i="0" lang="en-US" sz="1400" u="none" cap="none" strike="noStrike">
                <a:solidFill>
                  <a:srgbClr val="212121"/>
                </a:solidFill>
                <a:latin typeface="Arial"/>
                <a:ea typeface="Arial"/>
                <a:cs typeface="Arial"/>
                <a:sym typeface="Arial"/>
              </a:rPr>
              <a:t>for the link you can additionally give a description and tell a little more about the additional benefits</a:t>
            </a:r>
            <a:endParaRPr b="0" i="0" sz="1400" u="none" cap="none" strike="noStrike">
              <a:solidFill>
                <a:srgbClr val="212121"/>
              </a:solidFill>
              <a:latin typeface="Arial"/>
              <a:ea typeface="Arial"/>
              <a:cs typeface="Arial"/>
              <a:sym typeface="Arial"/>
            </a:endParaRPr>
          </a:p>
        </p:txBody>
      </p:sp>
      <p:sp>
        <p:nvSpPr>
          <p:cNvPr id="349" name="Google Shape;349;p28"/>
          <p:cNvSpPr txBox="1"/>
          <p:nvPr/>
        </p:nvSpPr>
        <p:spPr>
          <a:xfrm>
            <a:off x="7956135" y="2999572"/>
            <a:ext cx="851320" cy="307777"/>
          </a:xfrm>
          <a:prstGeom prst="rect">
            <a:avLst/>
          </a:prstGeom>
          <a:solidFill>
            <a:srgbClr val="FFFFFF"/>
          </a:solidFill>
          <a:ln>
            <a:noFill/>
          </a:ln>
        </p:spPr>
        <p:txBody>
          <a:bodyPr anchorCtr="0" anchor="t" bIns="45700" lIns="36000"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rgbClr val="161249"/>
                </a:solidFill>
                <a:latin typeface="Arial"/>
                <a:ea typeface="Arial"/>
                <a:cs typeface="Arial"/>
                <a:sym typeface="Arial"/>
              </a:rPr>
              <a:t>1. </a:t>
            </a:r>
            <a:r>
              <a:rPr b="1" i="0" lang="en-US" sz="1400" u="none" cap="none" strike="noStrike">
                <a:solidFill>
                  <a:srgbClr val="D12477"/>
                </a:solidFill>
                <a:latin typeface="Arial"/>
                <a:ea typeface="Arial"/>
                <a:cs typeface="Arial"/>
                <a:sym typeface="Arial"/>
              </a:rPr>
              <a:t>Title</a:t>
            </a:r>
            <a:endParaRPr b="0" i="0" sz="1400" u="none" cap="none" strike="noStrike">
              <a:solidFill>
                <a:srgbClr val="D12477"/>
              </a:solidFill>
              <a:latin typeface="Calibri"/>
              <a:ea typeface="Calibri"/>
              <a:cs typeface="Calibri"/>
              <a:sym typeface="Calibri"/>
            </a:endParaRPr>
          </a:p>
        </p:txBody>
      </p:sp>
      <p:sp>
        <p:nvSpPr>
          <p:cNvPr id="350" name="Google Shape;350;p28"/>
          <p:cNvSpPr txBox="1"/>
          <p:nvPr/>
        </p:nvSpPr>
        <p:spPr>
          <a:xfrm>
            <a:off x="7723976" y="1288989"/>
            <a:ext cx="967098" cy="307777"/>
          </a:xfrm>
          <a:prstGeom prst="rect">
            <a:avLst/>
          </a:prstGeom>
          <a:solidFill>
            <a:srgbClr val="FFFFFF"/>
          </a:solidFill>
          <a:ln>
            <a:noFill/>
          </a:ln>
        </p:spPr>
        <p:txBody>
          <a:bodyPr anchorCtr="0" anchor="t" bIns="45700" lIns="36000"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rgbClr val="161249"/>
                </a:solidFill>
                <a:latin typeface="Arial"/>
                <a:ea typeface="Arial"/>
                <a:cs typeface="Arial"/>
                <a:sym typeface="Arial"/>
              </a:rPr>
              <a:t>2. </a:t>
            </a:r>
            <a:r>
              <a:rPr b="1" i="0" lang="en-US" sz="1400" u="none" cap="none" strike="noStrike">
                <a:solidFill>
                  <a:srgbClr val="D12477"/>
                </a:solidFill>
                <a:latin typeface="Arial"/>
                <a:ea typeface="Arial"/>
                <a:cs typeface="Arial"/>
                <a:sym typeface="Arial"/>
              </a:rPr>
              <a:t>Ad text</a:t>
            </a:r>
            <a:endParaRPr b="0" i="0" sz="1400" u="none" cap="none" strike="noStrike">
              <a:solidFill>
                <a:srgbClr val="D12477"/>
              </a:solidFill>
              <a:latin typeface="Calibri"/>
              <a:ea typeface="Calibri"/>
              <a:cs typeface="Calibri"/>
              <a:sym typeface="Calibri"/>
            </a:endParaRPr>
          </a:p>
        </p:txBody>
      </p:sp>
      <p:sp>
        <p:nvSpPr>
          <p:cNvPr id="351" name="Google Shape;351;p28"/>
          <p:cNvSpPr txBox="1"/>
          <p:nvPr/>
        </p:nvSpPr>
        <p:spPr>
          <a:xfrm>
            <a:off x="8061218" y="2459250"/>
            <a:ext cx="746237" cy="370665"/>
          </a:xfrm>
          <a:prstGeom prst="rect">
            <a:avLst/>
          </a:prstGeom>
          <a:solidFill>
            <a:srgbClr val="FFFFFF"/>
          </a:solidFill>
          <a:ln>
            <a:noFill/>
          </a:ln>
        </p:spPr>
        <p:txBody>
          <a:bodyPr anchorCtr="0" anchor="t" bIns="45700" lIns="36000" spcFirstLastPara="1" rIns="0" wrap="square" tIns="108000">
            <a:sp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rgbClr val="161249"/>
                </a:solidFill>
                <a:latin typeface="Arial"/>
                <a:ea typeface="Arial"/>
                <a:cs typeface="Arial"/>
                <a:sym typeface="Arial"/>
              </a:rPr>
              <a:t>3. </a:t>
            </a:r>
            <a:r>
              <a:rPr b="1" i="0" lang="en-US" sz="1400" u="none" cap="none" strike="noStrike">
                <a:solidFill>
                  <a:srgbClr val="D12477"/>
                </a:solidFill>
                <a:latin typeface="Arial"/>
                <a:ea typeface="Arial"/>
                <a:cs typeface="Arial"/>
                <a:sym typeface="Arial"/>
              </a:rPr>
              <a:t>Image</a:t>
            </a:r>
            <a:endParaRPr b="0" i="0" sz="1400" u="none" cap="none" strike="noStrike">
              <a:solidFill>
                <a:srgbClr val="D12477"/>
              </a:solidFill>
              <a:latin typeface="Calibri"/>
              <a:ea typeface="Calibri"/>
              <a:cs typeface="Calibri"/>
              <a:sym typeface="Calibri"/>
            </a:endParaRPr>
          </a:p>
        </p:txBody>
      </p:sp>
      <p:sp>
        <p:nvSpPr>
          <p:cNvPr id="352" name="Google Shape;352;p28"/>
          <p:cNvSpPr txBox="1"/>
          <p:nvPr/>
        </p:nvSpPr>
        <p:spPr>
          <a:xfrm>
            <a:off x="7991584" y="3441963"/>
            <a:ext cx="746237" cy="261610"/>
          </a:xfrm>
          <a:prstGeom prst="rect">
            <a:avLst/>
          </a:prstGeom>
          <a:solidFill>
            <a:srgbClr val="FFFFFF"/>
          </a:solidFill>
          <a:ln>
            <a:noFill/>
          </a:ln>
        </p:spPr>
        <p:txBody>
          <a:bodyPr anchorCtr="0" anchor="t" bIns="0" lIns="36000" spcFirstLastPara="1" rIns="0"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rgbClr val="161249"/>
                </a:solidFill>
                <a:latin typeface="Arial"/>
                <a:ea typeface="Arial"/>
                <a:cs typeface="Arial"/>
                <a:sym typeface="Arial"/>
              </a:rPr>
              <a:t>4. </a:t>
            </a:r>
            <a:r>
              <a:rPr b="1" i="0" lang="en-US" sz="1400" u="none" cap="none" strike="noStrike">
                <a:solidFill>
                  <a:srgbClr val="D12477"/>
                </a:solidFill>
                <a:latin typeface="Arial"/>
                <a:ea typeface="Arial"/>
                <a:cs typeface="Arial"/>
                <a:sym typeface="Arial"/>
              </a:rPr>
              <a:t>Link</a:t>
            </a:r>
            <a:endParaRPr b="0" i="0" sz="1400" u="none" cap="none" strike="noStrike">
              <a:solidFill>
                <a:srgbClr val="D12477"/>
              </a:solidFill>
              <a:latin typeface="Calibri"/>
              <a:ea typeface="Calibri"/>
              <a:cs typeface="Calibri"/>
              <a:sym typeface="Calibri"/>
            </a:endParaRPr>
          </a:p>
        </p:txBody>
      </p:sp>
      <p:sp>
        <p:nvSpPr>
          <p:cNvPr id="353" name="Google Shape;353;p28"/>
          <p:cNvSpPr txBox="1"/>
          <p:nvPr/>
        </p:nvSpPr>
        <p:spPr>
          <a:xfrm>
            <a:off x="7843996" y="3821910"/>
            <a:ext cx="1083099" cy="360163"/>
          </a:xfrm>
          <a:prstGeom prst="rect">
            <a:avLst/>
          </a:prstGeom>
          <a:solidFill>
            <a:srgbClr val="FFFFFF"/>
          </a:solid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rgbClr val="161249"/>
                </a:solidFill>
                <a:latin typeface="Arial"/>
                <a:ea typeface="Arial"/>
                <a:cs typeface="Arial"/>
                <a:sym typeface="Arial"/>
              </a:rPr>
              <a:t>5. </a:t>
            </a:r>
            <a:r>
              <a:rPr b="1" i="0" lang="en-US" sz="1400" u="none" cap="none" strike="noStrike">
                <a:solidFill>
                  <a:srgbClr val="D12477"/>
                </a:solidFill>
                <a:latin typeface="Arial"/>
                <a:ea typeface="Arial"/>
                <a:cs typeface="Arial"/>
                <a:sym typeface="Arial"/>
              </a:rPr>
              <a:t>Link</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rgbClr val="D12477"/>
                </a:solidFill>
                <a:latin typeface="Arial"/>
                <a:ea typeface="Arial"/>
                <a:cs typeface="Arial"/>
                <a:sym typeface="Arial"/>
              </a:rPr>
              <a:t>  description</a:t>
            </a:r>
            <a:endParaRPr b="0" i="0" sz="1400" u="none" cap="none" strike="noStrike">
              <a:solidFill>
                <a:srgbClr val="D12477"/>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27"/>
          <p:cNvSpPr txBox="1"/>
          <p:nvPr>
            <p:ph idx="4294967295" type="title"/>
          </p:nvPr>
        </p:nvSpPr>
        <p:spPr>
          <a:xfrm>
            <a:off x="444381" y="172411"/>
            <a:ext cx="5459413" cy="6350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D12477"/>
              </a:buClr>
              <a:buSzPts val="3300"/>
              <a:buFont typeface="Arial"/>
              <a:buNone/>
            </a:pPr>
            <a:r>
              <a:rPr lang="en-US">
                <a:solidFill>
                  <a:srgbClr val="D12477"/>
                </a:solidFill>
              </a:rPr>
              <a:t>Step 6 </a:t>
            </a:r>
            <a:r>
              <a:rPr lang="en-US"/>
              <a:t>– publish </a:t>
            </a:r>
            <a:endParaRPr/>
          </a:p>
        </p:txBody>
      </p:sp>
      <p:sp>
        <p:nvSpPr>
          <p:cNvPr id="359" name="Google Shape;359;p27"/>
          <p:cNvSpPr txBox="1"/>
          <p:nvPr>
            <p:ph idx="4294967295" type="body"/>
          </p:nvPr>
        </p:nvSpPr>
        <p:spPr>
          <a:xfrm>
            <a:off x="444381" y="956072"/>
            <a:ext cx="5161660" cy="4187428"/>
          </a:xfrm>
          <a:prstGeom prst="rect">
            <a:avLst/>
          </a:prstGeom>
          <a:noFill/>
          <a:ln>
            <a:noFill/>
          </a:ln>
        </p:spPr>
        <p:txBody>
          <a:bodyPr anchorCtr="0" anchor="t" bIns="45700" lIns="91425" spcFirstLastPara="1" rIns="91425" wrap="square" tIns="45700">
            <a:spAutoFit/>
          </a:bodyPr>
          <a:lstStyle/>
          <a:p>
            <a:pPr indent="-171450" lvl="0" marL="171450" rtl="0" algn="l">
              <a:lnSpc>
                <a:spcPct val="150000"/>
              </a:lnSpc>
              <a:spcBef>
                <a:spcPts val="0"/>
              </a:spcBef>
              <a:spcAft>
                <a:spcPts val="0"/>
              </a:spcAft>
              <a:buClr>
                <a:srgbClr val="D12477"/>
              </a:buClr>
              <a:buSzPts val="1800"/>
              <a:buFont typeface="Arial"/>
              <a:buChar char="●"/>
            </a:pPr>
            <a:r>
              <a:rPr lang="en-US" sz="1800"/>
              <a:t>By confirming the ad, it will be processed by Meta AI and auction systems</a:t>
            </a:r>
            <a:endParaRPr/>
          </a:p>
          <a:p>
            <a:pPr indent="-171450" lvl="0" marL="171450" rtl="0" algn="l">
              <a:lnSpc>
                <a:spcPct val="150000"/>
              </a:lnSpc>
              <a:spcBef>
                <a:spcPts val="1800"/>
              </a:spcBef>
              <a:spcAft>
                <a:spcPts val="0"/>
              </a:spcAft>
              <a:buClr>
                <a:srgbClr val="D12477"/>
              </a:buClr>
              <a:buSzPts val="1800"/>
              <a:buFont typeface="Arial"/>
              <a:buChar char="●"/>
            </a:pPr>
            <a:r>
              <a:rPr lang="en-US" sz="1800"/>
              <a:t>In few hours, it will be shown to the target audiences you selected</a:t>
            </a:r>
            <a:endParaRPr/>
          </a:p>
          <a:p>
            <a:pPr indent="-171450" lvl="0" marL="171450" rtl="0" algn="l">
              <a:lnSpc>
                <a:spcPct val="150000"/>
              </a:lnSpc>
              <a:spcBef>
                <a:spcPts val="1800"/>
              </a:spcBef>
              <a:spcAft>
                <a:spcPts val="0"/>
              </a:spcAft>
              <a:buClr>
                <a:srgbClr val="D12477"/>
              </a:buClr>
              <a:buSzPts val="1800"/>
              <a:buFont typeface="Arial"/>
              <a:buChar char="●"/>
            </a:pPr>
            <a:r>
              <a:rPr lang="en-US" sz="1800"/>
              <a:t>You can follow results and money spent online </a:t>
            </a:r>
            <a:endParaRPr/>
          </a:p>
          <a:p>
            <a:pPr indent="-38100" lvl="0" marL="171450" rtl="0" algn="l">
              <a:lnSpc>
                <a:spcPct val="150000"/>
              </a:lnSpc>
              <a:spcBef>
                <a:spcPts val="1200"/>
              </a:spcBef>
              <a:spcAft>
                <a:spcPts val="0"/>
              </a:spcAft>
              <a:buClr>
                <a:srgbClr val="161249"/>
              </a:buClr>
              <a:buSzPts val="2100"/>
              <a:buNone/>
            </a:pPr>
            <a:r>
              <a:t/>
            </a:r>
            <a:endParaRPr/>
          </a:p>
          <a:p>
            <a:pPr indent="-38100" lvl="0" marL="171450" rtl="0" algn="l">
              <a:lnSpc>
                <a:spcPct val="150000"/>
              </a:lnSpc>
              <a:spcBef>
                <a:spcPts val="600"/>
              </a:spcBef>
              <a:spcAft>
                <a:spcPts val="0"/>
              </a:spcAft>
              <a:buClr>
                <a:srgbClr val="161249"/>
              </a:buClr>
              <a:buSzPts val="2100"/>
              <a:buNone/>
            </a:pPr>
            <a:r>
              <a:t/>
            </a:r>
            <a:endParaRPr/>
          </a:p>
        </p:txBody>
      </p:sp>
      <p:pic>
        <p:nvPicPr>
          <p:cNvPr id="360" name="Google Shape;360;p27"/>
          <p:cNvPicPr preferRelativeResize="0"/>
          <p:nvPr/>
        </p:nvPicPr>
        <p:blipFill rotWithShape="1">
          <a:blip r:embed="rId3">
            <a:alphaModFix/>
          </a:blip>
          <a:srcRect b="3596" l="24709" r="18150" t="24105"/>
          <a:stretch/>
        </p:blipFill>
        <p:spPr>
          <a:xfrm>
            <a:off x="6638732" y="1015358"/>
            <a:ext cx="2171700" cy="3528677"/>
          </a:xfrm>
          <a:prstGeom prst="rect">
            <a:avLst/>
          </a:prstGeom>
          <a:noFill/>
          <a:ln cap="flat" cmpd="sng" w="38100">
            <a:solidFill>
              <a:srgbClr val="D12477"/>
            </a:solidFill>
            <a:prstDash val="solid"/>
            <a:round/>
            <a:headEnd len="sm" w="sm" type="none"/>
            <a:tailEnd len="sm" w="sm" type="none"/>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g24e379d30f0_1_3"/>
          <p:cNvSpPr txBox="1"/>
          <p:nvPr>
            <p:ph idx="1" type="body"/>
          </p:nvPr>
        </p:nvSpPr>
        <p:spPr>
          <a:xfrm>
            <a:off x="840583" y="312995"/>
            <a:ext cx="6614100" cy="3324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750"/>
              </a:spcBef>
              <a:spcAft>
                <a:spcPts val="0"/>
              </a:spcAft>
              <a:buSzPts val="2400"/>
              <a:buNone/>
            </a:pPr>
            <a:r>
              <a:rPr lang="en-US"/>
              <a:t>Assignment  (in small groups)</a:t>
            </a:r>
            <a:endParaRPr/>
          </a:p>
        </p:txBody>
      </p:sp>
      <p:sp>
        <p:nvSpPr>
          <p:cNvPr id="366" name="Google Shape;366;g24e379d30f0_1_3"/>
          <p:cNvSpPr txBox="1"/>
          <p:nvPr>
            <p:ph idx="2" type="body"/>
          </p:nvPr>
        </p:nvSpPr>
        <p:spPr>
          <a:xfrm>
            <a:off x="840575" y="756600"/>
            <a:ext cx="7961700" cy="3660600"/>
          </a:xfrm>
          <a:prstGeom prst="rect">
            <a:avLst/>
          </a:prstGeom>
          <a:noFill/>
          <a:ln>
            <a:noFill/>
          </a:ln>
        </p:spPr>
        <p:txBody>
          <a:bodyPr anchorCtr="0" anchor="t" bIns="0" lIns="0" spcFirstLastPara="1" rIns="0" wrap="square" tIns="0">
            <a:noAutofit/>
          </a:bodyPr>
          <a:lstStyle/>
          <a:p>
            <a:pPr indent="0" lvl="0" marL="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rPr lang="en-US"/>
              <a:t>By using the materials in this whole module, create a real campaign in Facebook following the respective steps:</a:t>
            </a:r>
            <a:endParaRPr/>
          </a:p>
          <a:p>
            <a:pPr indent="-323850" lvl="0" marL="457200" rtl="0" algn="l">
              <a:lnSpc>
                <a:spcPct val="108000"/>
              </a:lnSpc>
              <a:spcBef>
                <a:spcPts val="0"/>
              </a:spcBef>
              <a:spcAft>
                <a:spcPts val="0"/>
              </a:spcAft>
              <a:buSzPts val="1500"/>
              <a:buChar char="-"/>
            </a:pPr>
            <a:r>
              <a:rPr lang="en-US"/>
              <a:t>set goals for the ad</a:t>
            </a:r>
            <a:endParaRPr/>
          </a:p>
          <a:p>
            <a:pPr indent="-323850" lvl="0" marL="457200" rtl="0" algn="l">
              <a:lnSpc>
                <a:spcPct val="108000"/>
              </a:lnSpc>
              <a:spcBef>
                <a:spcPts val="0"/>
              </a:spcBef>
              <a:spcAft>
                <a:spcPts val="0"/>
              </a:spcAft>
              <a:buSzPts val="1500"/>
              <a:buChar char="-"/>
            </a:pPr>
            <a:r>
              <a:rPr lang="en-US"/>
              <a:t>create an ad (version 1)</a:t>
            </a:r>
            <a:endParaRPr/>
          </a:p>
          <a:p>
            <a:pPr indent="-323850" lvl="0" marL="457200" rtl="0" algn="l">
              <a:lnSpc>
                <a:spcPct val="108000"/>
              </a:lnSpc>
              <a:spcBef>
                <a:spcPts val="0"/>
              </a:spcBef>
              <a:spcAft>
                <a:spcPts val="0"/>
              </a:spcAft>
              <a:buSzPts val="1500"/>
              <a:buChar char="-"/>
            </a:pPr>
            <a:r>
              <a:rPr lang="en-US"/>
              <a:t>publish it on Facebook (Meta business), 3-7 days in order to get sufficiently impressions</a:t>
            </a:r>
            <a:endParaRPr/>
          </a:p>
          <a:p>
            <a:pPr indent="-323850" lvl="0" marL="457200" rtl="0" algn="l">
              <a:lnSpc>
                <a:spcPct val="108000"/>
              </a:lnSpc>
              <a:spcBef>
                <a:spcPts val="0"/>
              </a:spcBef>
              <a:spcAft>
                <a:spcPts val="0"/>
              </a:spcAft>
              <a:buSzPts val="1500"/>
              <a:buChar char="-"/>
            </a:pPr>
            <a:r>
              <a:rPr lang="en-US"/>
              <a:t>assess the results (amount of clicks, conversion on the landing page) </a:t>
            </a:r>
            <a:endParaRPr/>
          </a:p>
          <a:p>
            <a:pPr indent="-323850" lvl="0" marL="457200" rtl="0" algn="l">
              <a:lnSpc>
                <a:spcPct val="108000"/>
              </a:lnSpc>
              <a:spcBef>
                <a:spcPts val="0"/>
              </a:spcBef>
              <a:spcAft>
                <a:spcPts val="0"/>
              </a:spcAft>
              <a:buSzPts val="1500"/>
              <a:buChar char="-"/>
            </a:pPr>
            <a:r>
              <a:rPr lang="en-US"/>
              <a:t>do changes on the landing page if necessary/possible</a:t>
            </a:r>
            <a:endParaRPr/>
          </a:p>
          <a:p>
            <a:pPr indent="-323850" lvl="0" marL="457200" rtl="0" algn="l">
              <a:lnSpc>
                <a:spcPct val="108000"/>
              </a:lnSpc>
              <a:spcBef>
                <a:spcPts val="0"/>
              </a:spcBef>
              <a:spcAft>
                <a:spcPts val="0"/>
              </a:spcAft>
              <a:buSzPts val="1500"/>
              <a:buChar char="-"/>
            </a:pPr>
            <a:r>
              <a:rPr lang="en-US"/>
              <a:t>create an improved ad (version 2) and publish it (3-7 days)</a:t>
            </a:r>
            <a:endParaRPr/>
          </a:p>
          <a:p>
            <a:pPr indent="-323850" lvl="0" marL="457200" rtl="0" algn="l">
              <a:lnSpc>
                <a:spcPct val="108000"/>
              </a:lnSpc>
              <a:spcBef>
                <a:spcPts val="0"/>
              </a:spcBef>
              <a:spcAft>
                <a:spcPts val="0"/>
              </a:spcAft>
              <a:buSzPts val="1500"/>
              <a:buChar char="-"/>
            </a:pPr>
            <a:r>
              <a:rPr lang="en-US"/>
              <a:t>follow-up and assess the campaign</a:t>
            </a:r>
            <a:endParaRPr/>
          </a:p>
          <a:p>
            <a:pPr indent="-228600" lvl="0" marL="45720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rPr lang="en-US"/>
              <a:t>Make a short report with your own evaluation (What did work well in the ad - picture, text, CTA button? Where you happy with the conversion? What could have been improved additionally?)</a:t>
            </a:r>
            <a:endParaRPr/>
          </a:p>
          <a:p>
            <a:pPr indent="0" lvl="0" marL="0" rtl="0" algn="l">
              <a:lnSpc>
                <a:spcPct val="108000"/>
              </a:lnSpc>
              <a:spcBef>
                <a:spcPts val="0"/>
              </a:spcBef>
              <a:spcAft>
                <a:spcPts val="0"/>
              </a:spcAft>
              <a:buSzPts val="1500"/>
              <a:buNone/>
            </a:pPr>
            <a:r>
              <a:t/>
            </a:r>
            <a:endParaRPr/>
          </a:p>
          <a:p>
            <a:pPr indent="0" lvl="0" marL="0" rtl="0" algn="l">
              <a:lnSpc>
                <a:spcPct val="108000"/>
              </a:lnSpc>
              <a:spcBef>
                <a:spcPts val="0"/>
              </a:spcBef>
              <a:spcAft>
                <a:spcPts val="0"/>
              </a:spcAft>
              <a:buSzPts val="1500"/>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g24f40d7f709_0_54"/>
          <p:cNvSpPr txBox="1"/>
          <p:nvPr>
            <p:ph idx="4294967295" type="title"/>
          </p:nvPr>
        </p:nvSpPr>
        <p:spPr>
          <a:xfrm>
            <a:off x="1957387" y="1818481"/>
            <a:ext cx="5229300" cy="1506600"/>
          </a:xfrm>
          <a:prstGeom prst="rect">
            <a:avLst/>
          </a:prstGeom>
          <a:noFill/>
          <a:ln>
            <a:noFill/>
          </a:ln>
        </p:spPr>
        <p:txBody>
          <a:bodyPr anchorCtr="0" anchor="t" bIns="0" lIns="0" spcFirstLastPara="1" rIns="0" wrap="square" tIns="0">
            <a:noAutofit/>
          </a:bodyPr>
          <a:lstStyle/>
          <a:p>
            <a:pPr indent="0" lvl="0" marL="0" rtl="0" algn="ctr">
              <a:lnSpc>
                <a:spcPct val="90000"/>
              </a:lnSpc>
              <a:spcBef>
                <a:spcPts val="0"/>
              </a:spcBef>
              <a:spcAft>
                <a:spcPts val="0"/>
              </a:spcAft>
              <a:buClr>
                <a:srgbClr val="161249"/>
              </a:buClr>
              <a:buSzPts val="3200"/>
              <a:buFont typeface="Arial"/>
              <a:buNone/>
            </a:pPr>
            <a:r>
              <a:rPr lang="en-US" sz="3200"/>
              <a:t>Buy a display ad campaign in media</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g24f40d7f709_0_63"/>
          <p:cNvSpPr txBox="1"/>
          <p:nvPr>
            <p:ph idx="1" type="body"/>
          </p:nvPr>
        </p:nvSpPr>
        <p:spPr>
          <a:xfrm>
            <a:off x="628650" y="1369218"/>
            <a:ext cx="7886700" cy="3097800"/>
          </a:xfrm>
          <a:prstGeom prst="rect">
            <a:avLst/>
          </a:prstGeom>
          <a:noFill/>
          <a:ln>
            <a:noFill/>
          </a:ln>
        </p:spPr>
        <p:txBody>
          <a:bodyPr anchorCtr="0" anchor="t" bIns="45700" lIns="91425" spcFirstLastPara="1" rIns="91425" wrap="square" tIns="45700">
            <a:spAutoFit/>
          </a:bodyPr>
          <a:lstStyle/>
          <a:p>
            <a:pPr indent="-361950" lvl="0" marL="457200" rtl="0" algn="l">
              <a:lnSpc>
                <a:spcPct val="90000"/>
              </a:lnSpc>
              <a:spcBef>
                <a:spcPts val="750"/>
              </a:spcBef>
              <a:spcAft>
                <a:spcPts val="0"/>
              </a:spcAft>
              <a:buSzPts val="2100"/>
              <a:buChar char="●"/>
            </a:pPr>
            <a:r>
              <a:rPr lang="en-US"/>
              <a:t>Display advertising (banners) can be bought in your national media</a:t>
            </a:r>
            <a:endParaRPr/>
          </a:p>
          <a:p>
            <a:pPr indent="-361950" lvl="0" marL="457200" rtl="0" algn="l">
              <a:lnSpc>
                <a:spcPct val="90000"/>
              </a:lnSpc>
              <a:spcBef>
                <a:spcPts val="0"/>
              </a:spcBef>
              <a:spcAft>
                <a:spcPts val="0"/>
              </a:spcAft>
              <a:buSzPts val="2100"/>
              <a:buChar char="●"/>
            </a:pPr>
            <a:r>
              <a:rPr lang="en-US"/>
              <a:t>All necessary information can be found in their media cards (search on the internet by using media name + media card)</a:t>
            </a:r>
            <a:endParaRPr/>
          </a:p>
          <a:p>
            <a:pPr indent="-361950" lvl="0" marL="457200" rtl="0" algn="l">
              <a:lnSpc>
                <a:spcPct val="90000"/>
              </a:lnSpc>
              <a:spcBef>
                <a:spcPts val="0"/>
              </a:spcBef>
              <a:spcAft>
                <a:spcPts val="0"/>
              </a:spcAft>
              <a:buSzPts val="2100"/>
              <a:buChar char="●"/>
            </a:pPr>
            <a:r>
              <a:rPr lang="en-US"/>
              <a:t>The pricing is CPM (cost per mille), meaning that you pay for impressions (not for clicks)</a:t>
            </a:r>
            <a:endParaRPr/>
          </a:p>
          <a:p>
            <a:pPr indent="-361950" lvl="0" marL="457200" rtl="0" algn="l">
              <a:lnSpc>
                <a:spcPct val="90000"/>
              </a:lnSpc>
              <a:spcBef>
                <a:spcPts val="0"/>
              </a:spcBef>
              <a:spcAft>
                <a:spcPts val="0"/>
              </a:spcAft>
              <a:buSzPts val="2100"/>
              <a:buChar char="●"/>
            </a:pPr>
            <a:r>
              <a:rPr lang="en-US"/>
              <a:t>Usually, a media plan is created, covering 2-4 essential media and messages in each of them to reach the desired target audiences</a:t>
            </a:r>
            <a:endParaRPr/>
          </a:p>
          <a:p>
            <a:pPr indent="0" lvl="0" marL="0" rtl="0" algn="l">
              <a:lnSpc>
                <a:spcPct val="90000"/>
              </a:lnSpc>
              <a:spcBef>
                <a:spcPts val="750"/>
              </a:spcBef>
              <a:spcAft>
                <a:spcPts val="0"/>
              </a:spcAft>
              <a:buSzPts val="2100"/>
              <a:buNone/>
            </a:pPr>
            <a:r>
              <a:rPr lang="en-US"/>
              <a:t>   </a:t>
            </a:r>
            <a:endParaRPr/>
          </a:p>
        </p:txBody>
      </p:sp>
      <p:sp>
        <p:nvSpPr>
          <p:cNvPr id="377" name="Google Shape;377;g24f40d7f709_0_63"/>
          <p:cNvSpPr txBox="1"/>
          <p:nvPr>
            <p:ph type="title"/>
          </p:nvPr>
        </p:nvSpPr>
        <p:spPr>
          <a:xfrm>
            <a:off x="628650" y="273844"/>
            <a:ext cx="7886700" cy="9942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en-US"/>
              <a:t>Where to buy display advertising?</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g24f40d7f709_0_16"/>
          <p:cNvSpPr txBox="1"/>
          <p:nvPr>
            <p:ph idx="4294967295" type="title"/>
          </p:nvPr>
        </p:nvSpPr>
        <p:spPr>
          <a:xfrm>
            <a:off x="1332706" y="164776"/>
            <a:ext cx="6478500" cy="11064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Clr>
                <a:schemeClr val="dk1"/>
              </a:buClr>
              <a:buSzPts val="2400"/>
              <a:buFont typeface="PT Sans"/>
              <a:buNone/>
            </a:pPr>
            <a:r>
              <a:rPr lang="en-US"/>
              <a:t>Banner Sizes and Formats</a:t>
            </a:r>
            <a:endParaRPr/>
          </a:p>
        </p:txBody>
      </p:sp>
      <p:pic>
        <p:nvPicPr>
          <p:cNvPr id="384" name="Google Shape;384;g24f40d7f709_0_16"/>
          <p:cNvPicPr preferRelativeResize="0"/>
          <p:nvPr>
            <p:ph idx="4294967295" type="body"/>
          </p:nvPr>
        </p:nvPicPr>
        <p:blipFill rotWithShape="1">
          <a:blip r:embed="rId3">
            <a:alphaModFix/>
          </a:blip>
          <a:srcRect b="0" l="0" r="0" t="0"/>
          <a:stretch/>
        </p:blipFill>
        <p:spPr>
          <a:xfrm>
            <a:off x="646112" y="1427162"/>
            <a:ext cx="3925800" cy="2289300"/>
          </a:xfrm>
          <a:prstGeom prst="rect">
            <a:avLst/>
          </a:prstGeom>
          <a:noFill/>
          <a:ln cap="flat" cmpd="sng" w="28575">
            <a:solidFill>
              <a:srgbClr val="D12477"/>
            </a:solidFill>
            <a:prstDash val="solid"/>
            <a:round/>
            <a:headEnd len="sm" w="sm" type="none"/>
            <a:tailEnd len="sm" w="sm" type="none"/>
          </a:ln>
        </p:spPr>
      </p:pic>
      <p:sp>
        <p:nvSpPr>
          <p:cNvPr id="385" name="Google Shape;385;g24f40d7f709_0_16"/>
          <p:cNvSpPr txBox="1"/>
          <p:nvPr>
            <p:ph idx="4294967295" type="body"/>
          </p:nvPr>
        </p:nvSpPr>
        <p:spPr>
          <a:xfrm>
            <a:off x="4839638" y="1437807"/>
            <a:ext cx="1970400" cy="3478200"/>
          </a:xfrm>
          <a:prstGeom prst="rect">
            <a:avLst/>
          </a:prstGeom>
          <a:noFill/>
          <a:ln>
            <a:noFill/>
          </a:ln>
        </p:spPr>
        <p:txBody>
          <a:bodyPr anchorCtr="0" anchor="t" bIns="0" lIns="0" spcFirstLastPara="1" rIns="0" wrap="square" tIns="0">
            <a:noAutofit/>
          </a:bodyPr>
          <a:lstStyle/>
          <a:p>
            <a:pPr indent="0" lvl="0" marL="6350" rtl="0" algn="l">
              <a:lnSpc>
                <a:spcPct val="100000"/>
              </a:lnSpc>
              <a:spcBef>
                <a:spcPts val="0"/>
              </a:spcBef>
              <a:spcAft>
                <a:spcPts val="1200"/>
              </a:spcAft>
              <a:buClr>
                <a:schemeClr val="dk1"/>
              </a:buClr>
              <a:buSzPts val="1500"/>
              <a:buNone/>
            </a:pPr>
            <a:r>
              <a:rPr b="1" lang="en-US" sz="1600">
                <a:solidFill>
                  <a:srgbClr val="D12477"/>
                </a:solidFill>
              </a:rPr>
              <a:t>Mobile: </a:t>
            </a:r>
            <a:r>
              <a:rPr lang="en-US" sz="1600"/>
              <a:t>growing fast. At least 2/3 of display advertising in mobile</a:t>
            </a:r>
            <a:endParaRPr sz="1600"/>
          </a:p>
        </p:txBody>
      </p:sp>
      <p:sp>
        <p:nvSpPr>
          <p:cNvPr id="386" name="Google Shape;386;g24f40d7f709_0_16"/>
          <p:cNvSpPr txBox="1"/>
          <p:nvPr/>
        </p:nvSpPr>
        <p:spPr>
          <a:xfrm>
            <a:off x="568995" y="821535"/>
            <a:ext cx="3907800" cy="5619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161249"/>
              </a:buClr>
              <a:buSzPts val="1600"/>
              <a:buFont typeface="Arial"/>
              <a:buNone/>
            </a:pPr>
            <a:r>
              <a:rPr b="0" i="0" lang="en-US" sz="1600" u="none" cap="none" strike="noStrike">
                <a:solidFill>
                  <a:srgbClr val="161249"/>
                </a:solidFill>
                <a:latin typeface="Arial"/>
                <a:ea typeface="Arial"/>
                <a:cs typeface="Arial"/>
                <a:sym typeface="Arial"/>
              </a:rPr>
              <a:t>Banner sizes are defined in </a:t>
            </a:r>
            <a:r>
              <a:rPr b="1" i="0" lang="en-US" sz="1600" u="none" cap="none" strike="noStrike">
                <a:solidFill>
                  <a:srgbClr val="D12477"/>
                </a:solidFill>
                <a:latin typeface="Arial"/>
                <a:ea typeface="Arial"/>
                <a:cs typeface="Arial"/>
                <a:sym typeface="Arial"/>
              </a:rPr>
              <a:t>pixels</a:t>
            </a:r>
            <a:r>
              <a:rPr b="0" i="0" lang="en-US" sz="1600" u="none" cap="none" strike="noStrike">
                <a:solidFill>
                  <a:srgbClr val="161249"/>
                </a:solidFill>
                <a:latin typeface="Arial"/>
                <a:ea typeface="Arial"/>
                <a:cs typeface="Arial"/>
                <a:sym typeface="Arial"/>
              </a:rPr>
              <a:t>, below some examples. </a:t>
            </a:r>
            <a:endParaRPr b="0" i="0" sz="1600" u="none" cap="none" strike="noStrike">
              <a:solidFill>
                <a:srgbClr val="161249"/>
              </a:solidFill>
              <a:latin typeface="Arial"/>
              <a:ea typeface="Arial"/>
              <a:cs typeface="Arial"/>
              <a:sym typeface="Arial"/>
            </a:endParaRPr>
          </a:p>
        </p:txBody>
      </p:sp>
      <p:sp>
        <p:nvSpPr>
          <p:cNvPr id="387" name="Google Shape;387;g24f40d7f709_0_16"/>
          <p:cNvSpPr txBox="1"/>
          <p:nvPr/>
        </p:nvSpPr>
        <p:spPr>
          <a:xfrm>
            <a:off x="2339445" y="3828270"/>
            <a:ext cx="2453400" cy="1054200"/>
          </a:xfrm>
          <a:prstGeom prst="rect">
            <a:avLst/>
          </a:prstGeom>
          <a:noFill/>
          <a:ln>
            <a:noFill/>
          </a:ln>
        </p:spPr>
        <p:txBody>
          <a:bodyPr anchorCtr="0" anchor="t" bIns="34275" lIns="68575" spcFirstLastPara="1" rIns="68575" wrap="square" tIns="34275">
            <a:spAutoFit/>
          </a:bodyPr>
          <a:lstStyle/>
          <a:p>
            <a:pPr indent="0" lvl="0" marL="0" marR="0" rtl="0" algn="l">
              <a:lnSpc>
                <a:spcPct val="100000"/>
              </a:lnSpc>
              <a:spcBef>
                <a:spcPts val="0"/>
              </a:spcBef>
              <a:spcAft>
                <a:spcPts val="0"/>
              </a:spcAft>
              <a:buClr>
                <a:srgbClr val="D12477"/>
              </a:buClr>
              <a:buSzPts val="1600"/>
              <a:buFont typeface="Arial"/>
              <a:buNone/>
            </a:pPr>
            <a:r>
              <a:rPr b="1" i="0" lang="en-US" sz="1600" u="none" cap="none" strike="noStrike">
                <a:solidFill>
                  <a:srgbClr val="D12477"/>
                </a:solidFill>
                <a:latin typeface="Arial"/>
                <a:ea typeface="Arial"/>
                <a:cs typeface="Arial"/>
                <a:sym typeface="Arial"/>
              </a:rPr>
              <a:t>Parade: </a:t>
            </a:r>
            <a:r>
              <a:rPr b="0" i="0" lang="en-US" sz="1600" u="none" cap="none" strike="noStrike">
                <a:solidFill>
                  <a:srgbClr val="161249"/>
                </a:solidFill>
                <a:latin typeface="Arial"/>
                <a:ea typeface="Arial"/>
                <a:cs typeface="Arial"/>
                <a:sym typeface="Arial"/>
              </a:rPr>
              <a:t>980x400 (dt) or 300x300 (mobile) quite popular in Finland. Big size draws attention. </a:t>
            </a:r>
            <a:endParaRPr b="0" i="0" sz="1600" u="none" cap="none" strike="noStrike">
              <a:solidFill>
                <a:srgbClr val="161249"/>
              </a:solidFill>
              <a:latin typeface="Arial"/>
              <a:ea typeface="Arial"/>
              <a:cs typeface="Arial"/>
              <a:sym typeface="Arial"/>
            </a:endParaRPr>
          </a:p>
        </p:txBody>
      </p:sp>
      <p:pic>
        <p:nvPicPr>
          <p:cNvPr id="388" name="Google Shape;388;g24f40d7f709_0_16"/>
          <p:cNvPicPr preferRelativeResize="0"/>
          <p:nvPr/>
        </p:nvPicPr>
        <p:blipFill rotWithShape="1">
          <a:blip r:embed="rId4">
            <a:alphaModFix/>
          </a:blip>
          <a:srcRect b="19028" l="0" r="0" t="0"/>
          <a:stretch/>
        </p:blipFill>
        <p:spPr>
          <a:xfrm>
            <a:off x="5708163" y="3088865"/>
            <a:ext cx="3098329" cy="1793509"/>
          </a:xfrm>
          <a:prstGeom prst="rect">
            <a:avLst/>
          </a:prstGeom>
          <a:noFill/>
          <a:ln cap="flat" cmpd="sng" w="28575">
            <a:solidFill>
              <a:srgbClr val="D12477"/>
            </a:solidFill>
            <a:prstDash val="solid"/>
            <a:round/>
            <a:headEnd len="sm" w="sm" type="none"/>
            <a:tailEnd len="sm" w="sm" type="none"/>
          </a:ln>
        </p:spPr>
      </p:pic>
      <p:pic>
        <p:nvPicPr>
          <p:cNvPr id="389" name="Google Shape;389;g24f40d7f709_0_16"/>
          <p:cNvPicPr preferRelativeResize="0"/>
          <p:nvPr/>
        </p:nvPicPr>
        <p:blipFill rotWithShape="1">
          <a:blip r:embed="rId5">
            <a:alphaModFix/>
          </a:blip>
          <a:srcRect b="0" l="0" r="0" t="0"/>
          <a:stretch/>
        </p:blipFill>
        <p:spPr>
          <a:xfrm>
            <a:off x="7753309" y="754984"/>
            <a:ext cx="1044643" cy="2124369"/>
          </a:xfrm>
          <a:prstGeom prst="rect">
            <a:avLst/>
          </a:prstGeom>
          <a:noFill/>
          <a:ln cap="flat" cmpd="sng" w="28575">
            <a:solidFill>
              <a:srgbClr val="D12477"/>
            </a:solidFill>
            <a:prstDash val="solid"/>
            <a:round/>
            <a:headEnd len="sm" w="sm" type="none"/>
            <a:tailEnd len="sm" w="sm" type="none"/>
          </a:ln>
        </p:spPr>
      </p:pic>
      <p:cxnSp>
        <p:nvCxnSpPr>
          <p:cNvPr id="390" name="Google Shape;390;g24f40d7f709_0_16"/>
          <p:cNvCxnSpPr/>
          <p:nvPr/>
        </p:nvCxnSpPr>
        <p:spPr>
          <a:xfrm>
            <a:off x="4572000" y="4240945"/>
            <a:ext cx="1042500" cy="228900"/>
          </a:xfrm>
          <a:prstGeom prst="bentConnector3">
            <a:avLst>
              <a:gd fmla="val 50004" name="adj1"/>
            </a:avLst>
          </a:prstGeom>
          <a:noFill/>
          <a:ln cap="flat" cmpd="sng" w="28575">
            <a:solidFill>
              <a:srgbClr val="D12477"/>
            </a:solidFill>
            <a:prstDash val="solid"/>
            <a:miter lim="800000"/>
            <a:headEnd len="sm" w="sm" type="none"/>
            <a:tailEnd len="med" w="med" type="triangle"/>
          </a:ln>
        </p:spPr>
      </p:cxnSp>
      <p:cxnSp>
        <p:nvCxnSpPr>
          <p:cNvPr id="391" name="Google Shape;391;g24f40d7f709_0_16"/>
          <p:cNvCxnSpPr/>
          <p:nvPr/>
        </p:nvCxnSpPr>
        <p:spPr>
          <a:xfrm flipH="1" rot="10800000">
            <a:off x="6835617" y="1593368"/>
            <a:ext cx="775500" cy="223800"/>
          </a:xfrm>
          <a:prstGeom prst="bentConnector3">
            <a:avLst>
              <a:gd fmla="val 49991" name="adj1"/>
            </a:avLst>
          </a:prstGeom>
          <a:noFill/>
          <a:ln cap="flat" cmpd="sng" w="28575">
            <a:solidFill>
              <a:srgbClr val="D12477"/>
            </a:solidFill>
            <a:prstDash val="solid"/>
            <a:miter lim="800000"/>
            <a:headEnd len="sm" w="sm" type="none"/>
            <a:tailEnd len="med" w="med" type="triangle"/>
          </a:ln>
        </p:spPr>
      </p:cxn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sp>
        <p:nvSpPr>
          <p:cNvPr id="397" name="Google Shape;397;g24f40d7f709_0_29"/>
          <p:cNvSpPr txBox="1"/>
          <p:nvPr>
            <p:ph type="title"/>
          </p:nvPr>
        </p:nvSpPr>
        <p:spPr>
          <a:xfrm>
            <a:off x="338137" y="209109"/>
            <a:ext cx="6831900" cy="8304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Clr>
                <a:schemeClr val="dk1"/>
              </a:buClr>
              <a:buSzPts val="2400"/>
              <a:buFont typeface="PT Sans"/>
              <a:buNone/>
            </a:pPr>
            <a:r>
              <a:rPr lang="en-US"/>
              <a:t>Display Campaign Media Plan</a:t>
            </a:r>
            <a:endParaRPr/>
          </a:p>
        </p:txBody>
      </p:sp>
      <p:graphicFrame>
        <p:nvGraphicFramePr>
          <p:cNvPr id="398" name="Google Shape;398;g24f40d7f709_0_29"/>
          <p:cNvGraphicFramePr/>
          <p:nvPr/>
        </p:nvGraphicFramePr>
        <p:xfrm>
          <a:off x="338137" y="983337"/>
          <a:ext cx="3000000" cy="3000000"/>
        </p:xfrm>
        <a:graphic>
          <a:graphicData uri="http://schemas.openxmlformats.org/drawingml/2006/table">
            <a:tbl>
              <a:tblPr>
                <a:noFill/>
                <a:tableStyleId>{87C34302-B4DD-4690-9F5C-AD797CCDEDD3}</a:tableStyleId>
              </a:tblPr>
              <a:tblGrid>
                <a:gridCol w="744925"/>
                <a:gridCol w="1631125"/>
                <a:gridCol w="873350"/>
                <a:gridCol w="683900"/>
                <a:gridCol w="809150"/>
                <a:gridCol w="1014650"/>
                <a:gridCol w="404575"/>
                <a:gridCol w="404575"/>
                <a:gridCol w="411000"/>
                <a:gridCol w="411000"/>
                <a:gridCol w="411000"/>
                <a:gridCol w="411000"/>
              </a:tblGrid>
              <a:tr h="285100">
                <a:tc>
                  <a:txBody>
                    <a:bodyPr/>
                    <a:lstStyle/>
                    <a:p>
                      <a:pPr indent="0" lvl="0" marL="0" marR="0" rtl="0" algn="l">
                        <a:lnSpc>
                          <a:spcPct val="100000"/>
                        </a:lnSpc>
                        <a:spcBef>
                          <a:spcPts val="0"/>
                        </a:spcBef>
                        <a:spcAft>
                          <a:spcPts val="0"/>
                        </a:spcAft>
                        <a:buClr>
                          <a:schemeClr val="dk1"/>
                        </a:buClr>
                        <a:buSzPts val="900"/>
                        <a:buFont typeface="Calibri"/>
                        <a:buNone/>
                      </a:pPr>
                      <a:r>
                        <a:t/>
                      </a:r>
                      <a:endParaRPr b="1" i="0" sz="9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900"/>
                        <a:buFont typeface="Calibri"/>
                        <a:buNone/>
                      </a:pPr>
                      <a:r>
                        <a:t/>
                      </a:r>
                      <a:endParaRPr b="1" i="0" sz="9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900"/>
                        <a:buFont typeface="Calibri"/>
                        <a:buNone/>
                      </a:pPr>
                      <a:r>
                        <a:t/>
                      </a:r>
                      <a:endParaRPr b="1" i="0" sz="9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900"/>
                        <a:buFont typeface="Calibri"/>
                        <a:buNone/>
                      </a:pPr>
                      <a:r>
                        <a:t/>
                      </a:r>
                      <a:endParaRPr b="1" i="0" sz="9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900"/>
                        <a:buFont typeface="Calibri"/>
                        <a:buNone/>
                      </a:pPr>
                      <a:r>
                        <a:t/>
                      </a:r>
                      <a:endParaRPr b="1" i="0" sz="9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900"/>
                        <a:buFont typeface="Calibri"/>
                        <a:buNone/>
                      </a:pPr>
                      <a:r>
                        <a:t/>
                      </a:r>
                      <a:endParaRPr b="1" i="0" sz="9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tcPr>
                </a:tc>
                <a:tc gridSpan="2">
                  <a:txBody>
                    <a:bodyPr/>
                    <a:lstStyle/>
                    <a:p>
                      <a:pPr indent="0" lvl="0" marL="0" marR="0" rtl="0" algn="l">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Week</a:t>
                      </a:r>
                      <a:endParaRPr sz="1100" u="none" cap="none" strike="noStrike"/>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tcPr>
                </a:tc>
                <a:tc hMerge="1"/>
                <a:tc>
                  <a:txBody>
                    <a:bodyPr/>
                    <a:lstStyle/>
                    <a:p>
                      <a:pPr indent="0" lvl="0" marL="0" marR="0" rtl="0" algn="l">
                        <a:lnSpc>
                          <a:spcPct val="100000"/>
                        </a:lnSpc>
                        <a:spcBef>
                          <a:spcPts val="0"/>
                        </a:spcBef>
                        <a:spcAft>
                          <a:spcPts val="0"/>
                        </a:spcAft>
                        <a:buClr>
                          <a:schemeClr val="dk1"/>
                        </a:buClr>
                        <a:buSzPts val="900"/>
                        <a:buFont typeface="Calibri"/>
                        <a:buNone/>
                      </a:pPr>
                      <a:r>
                        <a:t/>
                      </a:r>
                      <a:endParaRPr b="1" i="0" sz="9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900"/>
                        <a:buFont typeface="Calibri"/>
                        <a:buNone/>
                      </a:pPr>
                      <a:r>
                        <a:t/>
                      </a:r>
                      <a:endParaRPr b="1" i="0" sz="9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900"/>
                        <a:buFont typeface="Calibri"/>
                        <a:buNone/>
                      </a:pPr>
                      <a:r>
                        <a:t/>
                      </a:r>
                      <a:endParaRPr b="1" i="0" sz="9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900"/>
                        <a:buFont typeface="Calibri"/>
                        <a:buNone/>
                      </a:pPr>
                      <a:r>
                        <a:t/>
                      </a:r>
                      <a:endParaRPr b="1" i="0" sz="9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solidFill>
                      <a:prstDash val="solid"/>
                      <a:round/>
                      <a:headEnd len="sm" w="sm" type="none"/>
                      <a:tailEnd len="sm" w="sm" type="none"/>
                    </a:lnB>
                  </a:tcPr>
                </a:tc>
              </a:tr>
              <a:tr h="285100">
                <a:tc>
                  <a:txBody>
                    <a:bodyPr/>
                    <a:lstStyle/>
                    <a:p>
                      <a:pPr indent="0" lvl="0" marL="0" marR="0" rtl="0" algn="l">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Media</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Ad format</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Impressions</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cpm</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Cost</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Duration</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42</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43</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44</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45</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46</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1" i="0" lang="en-US" sz="900" u="none" cap="none" strike="noStrike">
                          <a:solidFill>
                            <a:srgbClr val="000000"/>
                          </a:solidFill>
                          <a:latin typeface="Calibri"/>
                          <a:ea typeface="Calibri"/>
                          <a:cs typeface="Calibri"/>
                          <a:sym typeface="Calibri"/>
                        </a:rPr>
                        <a:t>47</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85100">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85100">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media y</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Desktop parade 980x400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375000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40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15000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15.-27.10.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0B200"/>
                    </a:solidFill>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0B200"/>
                    </a:solidFill>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85100">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media z</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Desktop parade 980x400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400000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37</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14800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15.-29.10.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45E24"/>
                    </a:solidFill>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45E24"/>
                    </a:solidFill>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E45E24"/>
                    </a:solidFill>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85100">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media x</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Mobile parade 300x300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425000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24</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10200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23.10.-3.11.</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12477"/>
                    </a:solidFill>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12477"/>
                    </a:solidFill>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12477"/>
                    </a:solidFill>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b="0" i="0" lang="en-US" sz="9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39400">
                <a:tc>
                  <a:txBody>
                    <a:bodyPr/>
                    <a:lstStyle/>
                    <a:p>
                      <a:pPr indent="0" lvl="0" marL="0" marR="0" rtl="0" algn="l">
                        <a:lnSpc>
                          <a:spcPct val="100000"/>
                        </a:lnSpc>
                        <a:spcBef>
                          <a:spcPts val="0"/>
                        </a:spcBef>
                        <a:spcAft>
                          <a:spcPts val="0"/>
                        </a:spcAft>
                        <a:buClr>
                          <a:srgbClr val="000000"/>
                        </a:buClr>
                        <a:buSzPts val="1100"/>
                        <a:buFont typeface="Calibri"/>
                        <a:buNone/>
                      </a:pPr>
                      <a:r>
                        <a:rPr b="1" i="0" lang="en-US" sz="1100" u="none" cap="none" strike="noStrike">
                          <a:solidFill>
                            <a:srgbClr val="000000"/>
                          </a:solidFill>
                          <a:latin typeface="Calibri"/>
                          <a:ea typeface="Calibri"/>
                          <a:cs typeface="Calibri"/>
                          <a:sym typeface="Calibri"/>
                        </a:rPr>
                        <a:t>Total</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Calibri"/>
                        <a:buNone/>
                      </a:pPr>
                      <a:r>
                        <a:rPr b="1" i="0" lang="en-US" sz="11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1100"/>
                        <a:buFont typeface="Calibri"/>
                        <a:buNone/>
                      </a:pPr>
                      <a:r>
                        <a:rPr b="1" i="0" lang="en-US" sz="1100" u="none" cap="none" strike="noStrike">
                          <a:solidFill>
                            <a:srgbClr val="000000"/>
                          </a:solidFill>
                          <a:latin typeface="Calibri"/>
                          <a:ea typeface="Calibri"/>
                          <a:cs typeface="Calibri"/>
                          <a:sym typeface="Calibri"/>
                        </a:rPr>
                        <a:t>1200000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Calibri"/>
                        <a:buNone/>
                      </a:pPr>
                      <a:r>
                        <a:rPr b="1" i="0" lang="en-US" sz="11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rgbClr val="000000"/>
                        </a:buClr>
                        <a:buSzPts val="1100"/>
                        <a:buFont typeface="Calibri"/>
                        <a:buNone/>
                      </a:pPr>
                      <a:r>
                        <a:rPr b="1" i="0" lang="en-US" sz="1100" u="none" cap="none" strike="noStrike">
                          <a:solidFill>
                            <a:srgbClr val="000000"/>
                          </a:solidFill>
                          <a:latin typeface="Calibri"/>
                          <a:ea typeface="Calibri"/>
                          <a:cs typeface="Calibri"/>
                          <a:sym typeface="Calibri"/>
                        </a:rPr>
                        <a:t>40000</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Calibri"/>
                        <a:buNone/>
                      </a:pPr>
                      <a:r>
                        <a:rPr b="0" i="0" lang="en-US" sz="8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Calibri"/>
                        <a:buNone/>
                      </a:pPr>
                      <a:r>
                        <a:rPr b="0" i="0" lang="en-US" sz="8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Calibri"/>
                        <a:buNone/>
                      </a:pPr>
                      <a:r>
                        <a:rPr b="0" i="0" lang="en-US" sz="8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Calibri"/>
                        <a:buNone/>
                      </a:pPr>
                      <a:r>
                        <a:rPr b="0" i="0" lang="en-US" sz="8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Calibri"/>
                        <a:buNone/>
                      </a:pPr>
                      <a:r>
                        <a:rPr b="0" i="0" lang="en-US" sz="8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Calibri"/>
                        <a:buNone/>
                      </a:pPr>
                      <a:r>
                        <a:rPr b="0" i="0" lang="en-US" sz="8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800"/>
                        <a:buFont typeface="Calibri"/>
                        <a:buNone/>
                      </a:pPr>
                      <a:r>
                        <a:rPr b="0" i="0" lang="en-US" sz="800" u="none" cap="none" strike="noStrike">
                          <a:solidFill>
                            <a:srgbClr val="000000"/>
                          </a:solidFill>
                          <a:latin typeface="Calibri"/>
                          <a:ea typeface="Calibri"/>
                          <a:cs typeface="Calibri"/>
                          <a:sym typeface="Calibri"/>
                        </a:rPr>
                        <a:t> </a:t>
                      </a:r>
                      <a:endParaRPr sz="1100" u="none" cap="none" strike="noStrike"/>
                    </a:p>
                  </a:txBody>
                  <a:tcPr marT="7150" marB="0" marR="7150" marL="7150"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71525">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285100">
                <a:tc>
                  <a:txBody>
                    <a:bodyPr/>
                    <a:lstStyle/>
                    <a:p>
                      <a:pPr indent="0" lvl="0" marL="0" marR="0" rtl="0" algn="l">
                        <a:lnSpc>
                          <a:spcPct val="100000"/>
                        </a:lnSpc>
                        <a:spcBef>
                          <a:spcPts val="0"/>
                        </a:spcBef>
                        <a:spcAft>
                          <a:spcPts val="0"/>
                        </a:spcAft>
                        <a:buClr>
                          <a:schemeClr val="dk1"/>
                        </a:buClr>
                        <a:buSzPts val="1100"/>
                        <a:buFont typeface="Calibri"/>
                        <a:buNone/>
                      </a:pPr>
                      <a:r>
                        <a:t/>
                      </a:r>
                      <a:endParaRPr b="0" i="0" sz="1100" u="none" cap="none" strike="noStrike">
                        <a:solidFill>
                          <a:srgbClr val="161249"/>
                        </a:solidFill>
                        <a:latin typeface="Arial"/>
                        <a:ea typeface="Arial"/>
                        <a:cs typeface="Arial"/>
                        <a:sym typeface="Arial"/>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161249"/>
                        </a:buClr>
                        <a:buSzPts val="1200"/>
                        <a:buFont typeface="Arial"/>
                        <a:buNone/>
                      </a:pPr>
                      <a:r>
                        <a:rPr b="0" i="0" lang="en-US" sz="1200" u="none" cap="none" strike="noStrike">
                          <a:solidFill>
                            <a:srgbClr val="161249"/>
                          </a:solidFill>
                          <a:latin typeface="Arial"/>
                          <a:ea typeface="Arial"/>
                          <a:cs typeface="Arial"/>
                          <a:sym typeface="Arial"/>
                        </a:rPr>
                        <a:t>Average CTR 1,5%= 1 200 000 x 1,5% =&gt;</a:t>
                      </a:r>
                      <a:endParaRPr sz="1800" u="none" cap="none" strike="noStrike">
                        <a:solidFill>
                          <a:srgbClr val="161249"/>
                        </a:solidFill>
                        <a:latin typeface="Arial"/>
                        <a:ea typeface="Arial"/>
                        <a:cs typeface="Arial"/>
                        <a:sym typeface="Arial"/>
                      </a:endParaRPr>
                    </a:p>
                  </a:txBody>
                  <a:tcPr marT="0" marB="0" marR="0" marL="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285100">
                <a:tc>
                  <a:txBody>
                    <a:bodyPr/>
                    <a:lstStyle/>
                    <a:p>
                      <a:pPr indent="0" lvl="0" marL="0" marR="0" rtl="0" algn="l">
                        <a:lnSpc>
                          <a:spcPct val="100000"/>
                        </a:lnSpc>
                        <a:spcBef>
                          <a:spcPts val="0"/>
                        </a:spcBef>
                        <a:spcAft>
                          <a:spcPts val="0"/>
                        </a:spcAft>
                        <a:buClr>
                          <a:schemeClr val="dk1"/>
                        </a:buClr>
                        <a:buSzPts val="1100"/>
                        <a:buFont typeface="Calibri"/>
                        <a:buNone/>
                      </a:pPr>
                      <a:r>
                        <a:t/>
                      </a:r>
                      <a:endParaRPr b="0" i="0" sz="1100" u="none" cap="none" strike="noStrike">
                        <a:solidFill>
                          <a:srgbClr val="161249"/>
                        </a:solidFill>
                        <a:latin typeface="Arial"/>
                        <a:ea typeface="Arial"/>
                        <a:cs typeface="Arial"/>
                        <a:sym typeface="Arial"/>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161249"/>
                        </a:buClr>
                        <a:buSzPts val="1200"/>
                        <a:buFont typeface="Arial"/>
                        <a:buNone/>
                      </a:pPr>
                      <a:r>
                        <a:rPr b="1" i="0" lang="en-US" sz="1200" u="none" cap="none" strike="noStrike">
                          <a:solidFill>
                            <a:srgbClr val="161249"/>
                          </a:solidFill>
                          <a:latin typeface="Arial"/>
                          <a:ea typeface="Arial"/>
                          <a:cs typeface="Arial"/>
                          <a:sym typeface="Arial"/>
                        </a:rPr>
                        <a:t>18000 visitors to the landing page </a:t>
                      </a:r>
                      <a:endParaRPr sz="1800" u="none" cap="none" strike="noStrike">
                        <a:solidFill>
                          <a:srgbClr val="161249"/>
                        </a:solidFill>
                        <a:latin typeface="Arial"/>
                        <a:ea typeface="Arial"/>
                        <a:cs typeface="Arial"/>
                        <a:sym typeface="Arial"/>
                      </a:endParaRPr>
                    </a:p>
                  </a:txBody>
                  <a:tcPr marT="0" marB="0" marR="0" marL="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285100">
                <a:tc>
                  <a:txBody>
                    <a:bodyPr/>
                    <a:lstStyle/>
                    <a:p>
                      <a:pPr indent="0" lvl="0" marL="0" marR="0" rtl="0" algn="l">
                        <a:lnSpc>
                          <a:spcPct val="100000"/>
                        </a:lnSpc>
                        <a:spcBef>
                          <a:spcPts val="0"/>
                        </a:spcBef>
                        <a:spcAft>
                          <a:spcPts val="0"/>
                        </a:spcAft>
                        <a:buClr>
                          <a:schemeClr val="dk1"/>
                        </a:buClr>
                        <a:buSzPts val="1100"/>
                        <a:buFont typeface="Calibri"/>
                        <a:buNone/>
                      </a:pPr>
                      <a:r>
                        <a:t/>
                      </a:r>
                      <a:endParaRPr b="0" i="0" sz="1100" u="none" cap="none" strike="noStrike">
                        <a:solidFill>
                          <a:srgbClr val="161249"/>
                        </a:solidFill>
                        <a:latin typeface="Arial"/>
                        <a:ea typeface="Arial"/>
                        <a:cs typeface="Arial"/>
                        <a:sym typeface="Arial"/>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800"/>
                        <a:buFont typeface="Calibri"/>
                        <a:buNone/>
                      </a:pPr>
                      <a:r>
                        <a:t/>
                      </a:r>
                      <a:endParaRPr sz="1800" u="none" cap="none" strike="noStrike">
                        <a:solidFill>
                          <a:srgbClr val="161249"/>
                        </a:solidFill>
                        <a:latin typeface="Arial"/>
                        <a:ea typeface="Arial"/>
                        <a:cs typeface="Arial"/>
                        <a:sym typeface="Arial"/>
                      </a:endParaRPr>
                    </a:p>
                  </a:txBody>
                  <a:tcPr marT="0" marB="0" marR="0" marL="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800"/>
                        <a:buFont typeface="Calibri"/>
                        <a:buNone/>
                      </a:pPr>
                      <a:r>
                        <a:t/>
                      </a:r>
                      <a:endParaRPr b="0" i="0" sz="800" u="none" cap="none" strike="noStrike">
                        <a:solidFill>
                          <a:srgbClr val="000000"/>
                        </a:solidFill>
                        <a:latin typeface="Calibri"/>
                        <a:ea typeface="Calibri"/>
                        <a:cs typeface="Calibri"/>
                        <a:sym typeface="Calibri"/>
                      </a:endParaRPr>
                    </a:p>
                  </a:txBody>
                  <a:tcPr marT="7150" marB="0" marR="7150" marL="715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
        <p:nvSpPr>
          <p:cNvPr id="399" name="Google Shape;399;g24f40d7f709_0_29"/>
          <p:cNvSpPr/>
          <p:nvPr/>
        </p:nvSpPr>
        <p:spPr>
          <a:xfrm>
            <a:off x="4812757" y="2888522"/>
            <a:ext cx="2288400" cy="1023000"/>
          </a:xfrm>
          <a:prstGeom prst="wedgeEllipseCallout">
            <a:avLst>
              <a:gd fmla="val -40076" name="adj1"/>
              <a:gd fmla="val -67335" name="adj2"/>
            </a:avLst>
          </a:prstGeom>
          <a:noFill/>
          <a:ln cap="flat" cmpd="sng" w="28575">
            <a:solidFill>
              <a:srgbClr val="D12477"/>
            </a:solidFill>
            <a:prstDash val="solid"/>
            <a:miter lim="800000"/>
            <a:headEnd len="sm" w="sm" type="none"/>
            <a:tailEnd len="sm" w="sm" type="none"/>
          </a:ln>
        </p:spPr>
        <p:txBody>
          <a:bodyPr anchorCtr="0" anchor="ctr" bIns="34275" lIns="36000" spcFirstLastPara="1" rIns="36000" wrap="square" tIns="34275">
            <a:noAutofit/>
          </a:bodyPr>
          <a:lstStyle/>
          <a:p>
            <a:pPr indent="0" lvl="0" marL="0" marR="0" rtl="0" algn="ctr">
              <a:lnSpc>
                <a:spcPct val="100000"/>
              </a:lnSpc>
              <a:spcBef>
                <a:spcPts val="0"/>
              </a:spcBef>
              <a:spcAft>
                <a:spcPts val="0"/>
              </a:spcAft>
              <a:buClr>
                <a:schemeClr val="dk1"/>
              </a:buClr>
              <a:buSzPts val="1200"/>
              <a:buFont typeface="Arial"/>
              <a:buNone/>
            </a:pPr>
            <a:r>
              <a:rPr b="0" i="0" lang="en-US" sz="1200" u="none" cap="none" strike="noStrike">
                <a:solidFill>
                  <a:schemeClr val="dk1"/>
                </a:solidFill>
                <a:latin typeface="Arial"/>
                <a:ea typeface="Arial"/>
                <a:cs typeface="Arial"/>
                <a:sym typeface="Arial"/>
              </a:rPr>
              <a:t>Easy way to calculate: 425 x 24= 10 200 (leave 000’s out)</a:t>
            </a:r>
            <a:endParaRPr b="0" i="0" sz="1100" u="none" cap="none" strike="noStrike">
              <a:solidFill>
                <a:schemeClr val="dk1"/>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g24f40d7f709_0_36"/>
          <p:cNvSpPr txBox="1"/>
          <p:nvPr>
            <p:ph idx="1" type="body"/>
          </p:nvPr>
        </p:nvSpPr>
        <p:spPr>
          <a:xfrm>
            <a:off x="840574" y="313000"/>
            <a:ext cx="7593000" cy="3324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400"/>
              <a:buNone/>
            </a:pPr>
            <a:r>
              <a:rPr lang="en-US"/>
              <a:t>Assignment ‘buy a banner campaign in media’</a:t>
            </a:r>
            <a:endParaRPr/>
          </a:p>
        </p:txBody>
      </p:sp>
      <p:sp>
        <p:nvSpPr>
          <p:cNvPr id="406" name="Google Shape;406;g24f40d7f709_0_36"/>
          <p:cNvSpPr txBox="1"/>
          <p:nvPr>
            <p:ph idx="4294967295" type="title"/>
          </p:nvPr>
        </p:nvSpPr>
        <p:spPr>
          <a:xfrm>
            <a:off x="759202" y="790664"/>
            <a:ext cx="7739400" cy="8304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Clr>
                <a:schemeClr val="dk1"/>
              </a:buClr>
              <a:buSzPts val="2400"/>
              <a:buFont typeface="PT Sans"/>
              <a:buNone/>
            </a:pPr>
            <a:r>
              <a:rPr b="1" lang="en-US" sz="1600">
                <a:solidFill>
                  <a:srgbClr val="D12477"/>
                </a:solidFill>
              </a:rPr>
              <a:t>You are a media planner at a media </a:t>
            </a:r>
            <a:r>
              <a:rPr lang="en-US" sz="1600">
                <a:solidFill>
                  <a:srgbClr val="D12477"/>
                </a:solidFill>
              </a:rPr>
              <a:t>expected to</a:t>
            </a:r>
            <a:r>
              <a:rPr b="1" lang="en-US" sz="1600">
                <a:solidFill>
                  <a:srgbClr val="D12477"/>
                </a:solidFill>
              </a:rPr>
              <a:t> plan a campaign for your client.</a:t>
            </a:r>
            <a:endParaRPr sz="2400">
              <a:solidFill>
                <a:srgbClr val="D12477"/>
              </a:solidFill>
            </a:endParaRPr>
          </a:p>
        </p:txBody>
      </p:sp>
      <p:sp>
        <p:nvSpPr>
          <p:cNvPr id="407" name="Google Shape;407;g24f40d7f709_0_36"/>
          <p:cNvSpPr txBox="1"/>
          <p:nvPr/>
        </p:nvSpPr>
        <p:spPr>
          <a:xfrm>
            <a:off x="759202" y="1322738"/>
            <a:ext cx="8109600" cy="3440100"/>
          </a:xfrm>
          <a:prstGeom prst="rect">
            <a:avLst/>
          </a:prstGeom>
          <a:noFill/>
          <a:ln>
            <a:noFill/>
          </a:ln>
        </p:spPr>
        <p:txBody>
          <a:bodyPr anchorCtr="0" anchor="t" bIns="45700" lIns="91425" spcFirstLastPara="1" rIns="91425" wrap="square" tIns="45700">
            <a:noAutofit/>
          </a:bodyPr>
          <a:lstStyle/>
          <a:p>
            <a:pPr indent="-342900" lvl="0" marL="349250" marR="0" rtl="0" algn="l">
              <a:lnSpc>
                <a:spcPct val="100000"/>
              </a:lnSpc>
              <a:spcBef>
                <a:spcPts val="0"/>
              </a:spcBef>
              <a:spcAft>
                <a:spcPts val="0"/>
              </a:spcAft>
              <a:buClr>
                <a:srgbClr val="D12477"/>
              </a:buClr>
              <a:buSzPts val="1485"/>
              <a:buFont typeface="Calibri"/>
              <a:buAutoNum type="arabicPeriod"/>
            </a:pPr>
            <a:r>
              <a:rPr b="0" i="0" lang="en-US" sz="1350" u="none" cap="none" strike="noStrike">
                <a:solidFill>
                  <a:schemeClr val="lt1"/>
                </a:solidFill>
                <a:latin typeface="Arial"/>
                <a:ea typeface="Arial"/>
                <a:cs typeface="Arial"/>
                <a:sym typeface="Arial"/>
              </a:rPr>
              <a:t>Decide who your client is: </a:t>
            </a:r>
            <a:endParaRPr b="0" i="0" sz="1400" u="none" cap="none" strike="noStrike">
              <a:solidFill>
                <a:srgbClr val="000000"/>
              </a:solidFill>
              <a:latin typeface="Arial"/>
              <a:ea typeface="Arial"/>
              <a:cs typeface="Arial"/>
              <a:sym typeface="Arial"/>
            </a:endParaRPr>
          </a:p>
          <a:p>
            <a:pPr indent="-342900" lvl="1" marL="692150" marR="0" rtl="0" algn="l">
              <a:lnSpc>
                <a:spcPct val="100000"/>
              </a:lnSpc>
              <a:spcBef>
                <a:spcPts val="0"/>
              </a:spcBef>
              <a:spcAft>
                <a:spcPts val="0"/>
              </a:spcAft>
              <a:buClr>
                <a:srgbClr val="D12477"/>
              </a:buClr>
              <a:buSzPts val="1350"/>
              <a:buFont typeface="Arial"/>
              <a:buChar char="●"/>
            </a:pPr>
            <a:r>
              <a:rPr b="0" i="0" lang="en-US" sz="1350" u="none" cap="none" strike="noStrike">
                <a:solidFill>
                  <a:schemeClr val="lt1"/>
                </a:solidFill>
                <a:latin typeface="Arial"/>
                <a:ea typeface="Arial"/>
                <a:cs typeface="Arial"/>
                <a:sym typeface="Arial"/>
              </a:rPr>
              <a:t>What product/service? (can be real or made-up)</a:t>
            </a:r>
            <a:endParaRPr b="0" i="0" sz="1400" u="none" cap="none" strike="noStrike">
              <a:solidFill>
                <a:srgbClr val="000000"/>
              </a:solidFill>
              <a:latin typeface="Arial"/>
              <a:ea typeface="Arial"/>
              <a:cs typeface="Arial"/>
              <a:sym typeface="Arial"/>
            </a:endParaRPr>
          </a:p>
          <a:p>
            <a:pPr indent="-342900" lvl="1" marL="692150" marR="0" rtl="0" algn="l">
              <a:lnSpc>
                <a:spcPct val="100000"/>
              </a:lnSpc>
              <a:spcBef>
                <a:spcPts val="0"/>
              </a:spcBef>
              <a:spcAft>
                <a:spcPts val="0"/>
              </a:spcAft>
              <a:buClr>
                <a:srgbClr val="D12477"/>
              </a:buClr>
              <a:buSzPts val="1350"/>
              <a:buFont typeface="Arial"/>
              <a:buChar char="●"/>
            </a:pPr>
            <a:r>
              <a:rPr b="0" i="0" lang="en-US" sz="1350" u="none" cap="none" strike="noStrike">
                <a:solidFill>
                  <a:schemeClr val="lt1"/>
                </a:solidFill>
                <a:latin typeface="Arial"/>
                <a:ea typeface="Arial"/>
                <a:cs typeface="Arial"/>
                <a:sym typeface="Arial"/>
              </a:rPr>
              <a:t>For example: btoc: new hotel, online footwear store, new car, new baby food brand, new bar… </a:t>
            </a:r>
            <a:br>
              <a:rPr b="0" i="0" lang="en-US" sz="1350" u="none" cap="none" strike="noStrike">
                <a:solidFill>
                  <a:schemeClr val="lt1"/>
                </a:solidFill>
                <a:latin typeface="Arial"/>
                <a:ea typeface="Arial"/>
                <a:cs typeface="Arial"/>
                <a:sym typeface="Arial"/>
              </a:rPr>
            </a:br>
            <a:r>
              <a:rPr b="0" i="0" lang="en-US" sz="1350" u="none" cap="none" strike="noStrike">
                <a:solidFill>
                  <a:schemeClr val="lt1"/>
                </a:solidFill>
                <a:latin typeface="Arial"/>
                <a:ea typeface="Arial"/>
                <a:cs typeface="Arial"/>
                <a:sym typeface="Arial"/>
              </a:rPr>
              <a:t>Btob: seminar for marketing and sales executives (btob). Feel free to choose yourself.</a:t>
            </a:r>
            <a:endParaRPr b="0" i="0" sz="1400" u="none" cap="none" strike="noStrike">
              <a:solidFill>
                <a:srgbClr val="000000"/>
              </a:solidFill>
              <a:latin typeface="Arial"/>
              <a:ea typeface="Arial"/>
              <a:cs typeface="Arial"/>
              <a:sym typeface="Arial"/>
            </a:endParaRPr>
          </a:p>
          <a:p>
            <a:pPr indent="-248601" lvl="1" marL="787400" marR="0" rtl="0" algn="l">
              <a:lnSpc>
                <a:spcPct val="100000"/>
              </a:lnSpc>
              <a:spcBef>
                <a:spcPts val="0"/>
              </a:spcBef>
              <a:spcAft>
                <a:spcPts val="0"/>
              </a:spcAft>
              <a:buClr>
                <a:srgbClr val="D12477"/>
              </a:buClr>
              <a:buSzPts val="1485"/>
              <a:buFont typeface="Calibri"/>
              <a:buNone/>
            </a:pPr>
            <a:r>
              <a:t/>
            </a:r>
            <a:endParaRPr b="0" i="0" sz="1350" u="none" cap="none" strike="noStrike">
              <a:solidFill>
                <a:schemeClr val="lt1"/>
              </a:solidFill>
              <a:latin typeface="Arial"/>
              <a:ea typeface="Arial"/>
              <a:cs typeface="Arial"/>
              <a:sym typeface="Arial"/>
            </a:endParaRPr>
          </a:p>
          <a:p>
            <a:pPr indent="-342900" lvl="0" marL="349250" marR="0" rtl="0" algn="l">
              <a:lnSpc>
                <a:spcPct val="100000"/>
              </a:lnSpc>
              <a:spcBef>
                <a:spcPts val="0"/>
              </a:spcBef>
              <a:spcAft>
                <a:spcPts val="0"/>
              </a:spcAft>
              <a:buClr>
                <a:srgbClr val="D12477"/>
              </a:buClr>
              <a:buSzPts val="1485"/>
              <a:buFont typeface="Calibri"/>
              <a:buAutoNum type="arabicPeriod"/>
            </a:pPr>
            <a:r>
              <a:rPr b="0" i="0" lang="en-US" sz="1350" u="none" cap="none" strike="noStrike">
                <a:solidFill>
                  <a:schemeClr val="lt1"/>
                </a:solidFill>
                <a:latin typeface="Arial"/>
                <a:ea typeface="Arial"/>
                <a:cs typeface="Arial"/>
                <a:sym typeface="Arial"/>
              </a:rPr>
              <a:t>What is/are your client’s target group(s).</a:t>
            </a:r>
            <a:endParaRPr b="0" i="0" sz="1400" u="none" cap="none" strike="noStrike">
              <a:solidFill>
                <a:srgbClr val="000000"/>
              </a:solidFill>
              <a:latin typeface="Arial"/>
              <a:ea typeface="Arial"/>
              <a:cs typeface="Arial"/>
              <a:sym typeface="Arial"/>
            </a:endParaRPr>
          </a:p>
          <a:p>
            <a:pPr indent="-248602" lvl="0" marL="444500" marR="0" rtl="0" algn="l">
              <a:lnSpc>
                <a:spcPct val="100000"/>
              </a:lnSpc>
              <a:spcBef>
                <a:spcPts val="0"/>
              </a:spcBef>
              <a:spcAft>
                <a:spcPts val="0"/>
              </a:spcAft>
              <a:buClr>
                <a:srgbClr val="D12477"/>
              </a:buClr>
              <a:buSzPts val="1485"/>
              <a:buFont typeface="Calibri"/>
              <a:buNone/>
            </a:pPr>
            <a:r>
              <a:t/>
            </a:r>
            <a:endParaRPr b="0" i="0" sz="1350" u="none" cap="none" strike="noStrike">
              <a:solidFill>
                <a:schemeClr val="lt1"/>
              </a:solidFill>
              <a:latin typeface="Arial"/>
              <a:ea typeface="Arial"/>
              <a:cs typeface="Arial"/>
              <a:sym typeface="Arial"/>
            </a:endParaRPr>
          </a:p>
          <a:p>
            <a:pPr indent="-342900" lvl="0" marL="349250" marR="0" rtl="0" algn="l">
              <a:lnSpc>
                <a:spcPct val="100000"/>
              </a:lnSpc>
              <a:spcBef>
                <a:spcPts val="0"/>
              </a:spcBef>
              <a:spcAft>
                <a:spcPts val="0"/>
              </a:spcAft>
              <a:buClr>
                <a:srgbClr val="D12477"/>
              </a:buClr>
              <a:buSzPts val="1485"/>
              <a:buFont typeface="Calibri"/>
              <a:buAutoNum type="arabicPeriod"/>
            </a:pPr>
            <a:r>
              <a:rPr b="0" i="0" lang="en-US" sz="1350" u="none" cap="none" strike="noStrike">
                <a:solidFill>
                  <a:schemeClr val="lt1"/>
                </a:solidFill>
                <a:latin typeface="Arial"/>
                <a:ea typeface="Arial"/>
                <a:cs typeface="Arial"/>
                <a:sym typeface="Arial"/>
              </a:rPr>
              <a:t>Choose your media, and plan a campaign, which optimally reaches your client’s target audience. At least two different media.</a:t>
            </a:r>
            <a:endParaRPr b="0" i="0" sz="1400" u="none" cap="none" strike="noStrike">
              <a:solidFill>
                <a:srgbClr val="000000"/>
              </a:solidFill>
              <a:latin typeface="Arial"/>
              <a:ea typeface="Arial"/>
              <a:cs typeface="Arial"/>
              <a:sym typeface="Arial"/>
            </a:endParaRPr>
          </a:p>
          <a:p>
            <a:pPr indent="-248602" lvl="0" marL="444500" marR="0" rtl="0" algn="l">
              <a:lnSpc>
                <a:spcPct val="100000"/>
              </a:lnSpc>
              <a:spcBef>
                <a:spcPts val="0"/>
              </a:spcBef>
              <a:spcAft>
                <a:spcPts val="0"/>
              </a:spcAft>
              <a:buClr>
                <a:srgbClr val="D12477"/>
              </a:buClr>
              <a:buSzPts val="1485"/>
              <a:buFont typeface="Calibri"/>
              <a:buNone/>
            </a:pPr>
            <a:r>
              <a:t/>
            </a:r>
            <a:endParaRPr b="0" i="0" sz="1350" u="none" cap="none" strike="noStrike">
              <a:solidFill>
                <a:schemeClr val="lt1"/>
              </a:solidFill>
              <a:latin typeface="Arial"/>
              <a:ea typeface="Arial"/>
              <a:cs typeface="Arial"/>
              <a:sym typeface="Arial"/>
            </a:endParaRPr>
          </a:p>
          <a:p>
            <a:pPr indent="-342900" lvl="0" marL="349250" marR="0" rtl="0" algn="l">
              <a:lnSpc>
                <a:spcPct val="100000"/>
              </a:lnSpc>
              <a:spcBef>
                <a:spcPts val="0"/>
              </a:spcBef>
              <a:spcAft>
                <a:spcPts val="0"/>
              </a:spcAft>
              <a:buClr>
                <a:srgbClr val="D12477"/>
              </a:buClr>
              <a:buSzPts val="1485"/>
              <a:buFont typeface="Calibri"/>
              <a:buAutoNum type="arabicPeriod"/>
            </a:pPr>
            <a:r>
              <a:rPr b="0" i="0" lang="en-US" sz="1350" u="none" cap="none" strike="noStrike">
                <a:solidFill>
                  <a:schemeClr val="lt1"/>
                </a:solidFill>
                <a:latin typeface="Arial"/>
                <a:ea typeface="Arial"/>
                <a:cs typeface="Arial"/>
                <a:sym typeface="Arial"/>
              </a:rPr>
              <a:t>Media budget: 20 000 €, campaign period 1 month. </a:t>
            </a:r>
            <a:endParaRPr b="0" i="0" sz="1400" u="none" cap="none" strike="noStrike">
              <a:solidFill>
                <a:srgbClr val="000000"/>
              </a:solidFill>
              <a:latin typeface="Arial"/>
              <a:ea typeface="Arial"/>
              <a:cs typeface="Arial"/>
              <a:sym typeface="Arial"/>
            </a:endParaRPr>
          </a:p>
          <a:p>
            <a:pPr indent="-248602" lvl="0" marL="444500" marR="0" rtl="0" algn="l">
              <a:lnSpc>
                <a:spcPct val="100000"/>
              </a:lnSpc>
              <a:spcBef>
                <a:spcPts val="0"/>
              </a:spcBef>
              <a:spcAft>
                <a:spcPts val="0"/>
              </a:spcAft>
              <a:buClr>
                <a:srgbClr val="D12477"/>
              </a:buClr>
              <a:buSzPts val="1485"/>
              <a:buFont typeface="Calibri"/>
              <a:buNone/>
            </a:pPr>
            <a:r>
              <a:t/>
            </a:r>
            <a:endParaRPr b="0" i="0" sz="1350" u="none" cap="none" strike="noStrike">
              <a:solidFill>
                <a:schemeClr val="lt1"/>
              </a:solidFill>
              <a:latin typeface="Arial"/>
              <a:ea typeface="Arial"/>
              <a:cs typeface="Arial"/>
              <a:sym typeface="Arial"/>
            </a:endParaRPr>
          </a:p>
          <a:p>
            <a:pPr indent="-342900" lvl="0" marL="349250" marR="0" rtl="0" algn="l">
              <a:lnSpc>
                <a:spcPct val="100000"/>
              </a:lnSpc>
              <a:spcBef>
                <a:spcPts val="0"/>
              </a:spcBef>
              <a:spcAft>
                <a:spcPts val="0"/>
              </a:spcAft>
              <a:buClr>
                <a:srgbClr val="D12477"/>
              </a:buClr>
              <a:buSzPts val="1485"/>
              <a:buFont typeface="Calibri"/>
              <a:buAutoNum type="arabicPeriod"/>
            </a:pPr>
            <a:r>
              <a:rPr b="0" i="0" lang="en-US" sz="1350" u="none" cap="none" strike="noStrike">
                <a:solidFill>
                  <a:schemeClr val="lt1"/>
                </a:solidFill>
                <a:latin typeface="Arial"/>
                <a:ea typeface="Arial"/>
                <a:cs typeface="Arial"/>
                <a:sym typeface="Arial"/>
              </a:rPr>
              <a:t>Advertising formats: Display ads. For desktop and mobile. You need to use both (or cross screen). Real, existing formats with correct prices. Pricing method in all media: </a:t>
            </a:r>
            <a:r>
              <a:rPr b="1" i="0" lang="en-US" sz="1350" u="none" cap="none" strike="noStrike">
                <a:solidFill>
                  <a:schemeClr val="lt1"/>
                </a:solidFill>
                <a:latin typeface="Arial"/>
                <a:ea typeface="Arial"/>
                <a:cs typeface="Arial"/>
                <a:sym typeface="Arial"/>
              </a:rPr>
              <a:t>CPM</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2" name="Shape 412"/>
        <p:cNvGrpSpPr/>
        <p:nvPr/>
      </p:nvGrpSpPr>
      <p:grpSpPr>
        <a:xfrm>
          <a:off x="0" y="0"/>
          <a:ext cx="0" cy="0"/>
          <a:chOff x="0" y="0"/>
          <a:chExt cx="0" cy="0"/>
        </a:xfrm>
      </p:grpSpPr>
      <p:sp>
        <p:nvSpPr>
          <p:cNvPr id="413" name="Google Shape;413;g24f40d7f709_0_43"/>
          <p:cNvSpPr txBox="1"/>
          <p:nvPr/>
        </p:nvSpPr>
        <p:spPr>
          <a:xfrm>
            <a:off x="739211" y="788355"/>
            <a:ext cx="6422100" cy="3724800"/>
          </a:xfrm>
          <a:prstGeom prst="rect">
            <a:avLst/>
          </a:prstGeom>
          <a:noFill/>
          <a:ln>
            <a:noFill/>
          </a:ln>
        </p:spPr>
        <p:txBody>
          <a:bodyPr anchorCtr="0" anchor="t" bIns="45700" lIns="91425" spcFirstLastPara="1" rIns="91425" wrap="square" tIns="45700">
            <a:spAutoFit/>
          </a:bodyPr>
          <a:lstStyle/>
          <a:p>
            <a:pPr indent="-285750" lvl="0" marL="292100" marR="0" rtl="0" algn="l">
              <a:lnSpc>
                <a:spcPct val="100000"/>
              </a:lnSpc>
              <a:spcBef>
                <a:spcPts val="0"/>
              </a:spcBef>
              <a:spcAft>
                <a:spcPts val="0"/>
              </a:spcAft>
              <a:buClr>
                <a:srgbClr val="D12477"/>
              </a:buClr>
              <a:buSzPts val="1500"/>
              <a:buFont typeface="Arial"/>
              <a:buChar char="●"/>
            </a:pPr>
            <a:r>
              <a:rPr b="1" i="0" lang="en-US" sz="1400" u="none" cap="none" strike="noStrike">
                <a:solidFill>
                  <a:schemeClr val="lt1"/>
                </a:solidFill>
                <a:latin typeface="Arial"/>
                <a:ea typeface="Arial"/>
                <a:cs typeface="Arial"/>
                <a:sym typeface="Arial"/>
              </a:rPr>
              <a:t>Present the media plan in excel: </a:t>
            </a:r>
            <a:endParaRPr b="0" i="0" sz="1400" u="none" cap="none" strike="noStrike">
              <a:solidFill>
                <a:schemeClr val="lt1"/>
              </a:solidFill>
              <a:latin typeface="Arial"/>
              <a:ea typeface="Arial"/>
              <a:cs typeface="Arial"/>
              <a:sym typeface="Arial"/>
            </a:endParaRPr>
          </a:p>
          <a:p>
            <a:pPr indent="-285750" lvl="1" marL="635000" marR="0" rtl="0" algn="l">
              <a:lnSpc>
                <a:spcPct val="100000"/>
              </a:lnSpc>
              <a:spcBef>
                <a:spcPts val="0"/>
              </a:spcBef>
              <a:spcAft>
                <a:spcPts val="0"/>
              </a:spcAft>
              <a:buClr>
                <a:srgbClr val="D12477"/>
              </a:buClr>
              <a:buSzPts val="1500"/>
              <a:buFont typeface="Arial"/>
              <a:buChar char="●"/>
            </a:pPr>
            <a:r>
              <a:rPr b="0" i="0" lang="en-US" sz="1400" u="none" cap="none" strike="noStrike">
                <a:solidFill>
                  <a:schemeClr val="lt1"/>
                </a:solidFill>
                <a:latin typeface="Arial"/>
                <a:ea typeface="Arial"/>
                <a:cs typeface="Arial"/>
                <a:sym typeface="Arial"/>
              </a:rPr>
              <a:t>impressions and cost per media and ad format</a:t>
            </a:r>
            <a:endParaRPr b="0" i="0" sz="1400" u="none" cap="none" strike="noStrike">
              <a:solidFill>
                <a:srgbClr val="000000"/>
              </a:solidFill>
              <a:latin typeface="Arial"/>
              <a:ea typeface="Arial"/>
              <a:cs typeface="Arial"/>
              <a:sym typeface="Arial"/>
            </a:endParaRPr>
          </a:p>
          <a:p>
            <a:pPr indent="-285750" lvl="1" marL="635000" marR="0" rtl="0" algn="l">
              <a:lnSpc>
                <a:spcPct val="100000"/>
              </a:lnSpc>
              <a:spcBef>
                <a:spcPts val="0"/>
              </a:spcBef>
              <a:spcAft>
                <a:spcPts val="0"/>
              </a:spcAft>
              <a:buClr>
                <a:srgbClr val="D12477"/>
              </a:buClr>
              <a:buSzPts val="1500"/>
              <a:buFont typeface="Arial"/>
              <a:buChar char="●"/>
            </a:pPr>
            <a:r>
              <a:rPr b="0" i="0" lang="en-US" sz="1400" u="none" cap="none" strike="noStrike">
                <a:solidFill>
                  <a:schemeClr val="lt1"/>
                </a:solidFill>
                <a:latin typeface="Arial"/>
                <a:ea typeface="Arial"/>
                <a:cs typeface="Arial"/>
                <a:sym typeface="Arial"/>
              </a:rPr>
              <a:t>campaign period</a:t>
            </a:r>
            <a:endParaRPr b="0" i="0" sz="1400" u="none" cap="none" strike="noStrike">
              <a:solidFill>
                <a:srgbClr val="000000"/>
              </a:solidFill>
              <a:latin typeface="Arial"/>
              <a:ea typeface="Arial"/>
              <a:cs typeface="Arial"/>
              <a:sym typeface="Arial"/>
            </a:endParaRPr>
          </a:p>
          <a:p>
            <a:pPr indent="-285750" lvl="1" marL="635000" marR="0" rtl="0" algn="l">
              <a:lnSpc>
                <a:spcPct val="100000"/>
              </a:lnSpc>
              <a:spcBef>
                <a:spcPts val="0"/>
              </a:spcBef>
              <a:spcAft>
                <a:spcPts val="0"/>
              </a:spcAft>
              <a:buClr>
                <a:srgbClr val="D12477"/>
              </a:buClr>
              <a:buSzPts val="1500"/>
              <a:buFont typeface="Arial"/>
              <a:buChar char="●"/>
            </a:pPr>
            <a:r>
              <a:rPr b="0" i="0" lang="en-US" sz="1400" u="none" cap="none" strike="noStrike">
                <a:solidFill>
                  <a:schemeClr val="lt1"/>
                </a:solidFill>
                <a:latin typeface="Arial"/>
                <a:ea typeface="Arial"/>
                <a:cs typeface="Arial"/>
                <a:sym typeface="Arial"/>
              </a:rPr>
              <a:t>budget allocation per media and ad format. </a:t>
            </a:r>
            <a:endParaRPr b="0" i="0" sz="1400" u="sng" cap="none" strike="noStrike">
              <a:solidFill>
                <a:schemeClr val="lt1"/>
              </a:solidFill>
              <a:latin typeface="Arial"/>
              <a:ea typeface="Arial"/>
              <a:cs typeface="Arial"/>
              <a:sym typeface="Arial"/>
            </a:endParaRPr>
          </a:p>
          <a:p>
            <a:pPr indent="-285750" lvl="0" marL="292100" marR="0" rtl="0" algn="l">
              <a:lnSpc>
                <a:spcPct val="100000"/>
              </a:lnSpc>
              <a:spcBef>
                <a:spcPts val="0"/>
              </a:spcBef>
              <a:spcAft>
                <a:spcPts val="0"/>
              </a:spcAft>
              <a:buClr>
                <a:srgbClr val="D12477"/>
              </a:buClr>
              <a:buSzPts val="1500"/>
              <a:buFont typeface="Arial"/>
              <a:buChar char="●"/>
            </a:pPr>
            <a:r>
              <a:rPr b="1" i="0" lang="en-US" sz="1400" u="none" cap="none" strike="noStrike">
                <a:solidFill>
                  <a:schemeClr val="lt1"/>
                </a:solidFill>
                <a:latin typeface="Arial"/>
                <a:ea typeface="Arial"/>
                <a:cs typeface="Arial"/>
                <a:sym typeface="Arial"/>
              </a:rPr>
              <a:t>In Word.doc: </a:t>
            </a:r>
            <a:endParaRPr b="0" i="0" sz="1400" u="none" cap="none" strike="noStrike">
              <a:solidFill>
                <a:schemeClr val="lt1"/>
              </a:solidFill>
              <a:latin typeface="Arial"/>
              <a:ea typeface="Arial"/>
              <a:cs typeface="Arial"/>
              <a:sym typeface="Arial"/>
            </a:endParaRPr>
          </a:p>
          <a:p>
            <a:pPr indent="-285750" lvl="1" marL="635000" marR="0" rtl="0" algn="l">
              <a:lnSpc>
                <a:spcPct val="100000"/>
              </a:lnSpc>
              <a:spcBef>
                <a:spcPts val="0"/>
              </a:spcBef>
              <a:spcAft>
                <a:spcPts val="0"/>
              </a:spcAft>
              <a:buClr>
                <a:srgbClr val="D12477"/>
              </a:buClr>
              <a:buSzPts val="1500"/>
              <a:buFont typeface="Arial"/>
              <a:buChar char="●"/>
            </a:pPr>
            <a:r>
              <a:rPr b="0" i="0" lang="en-US" sz="1400" u="none" cap="none" strike="noStrike">
                <a:solidFill>
                  <a:schemeClr val="lt1"/>
                </a:solidFill>
                <a:latin typeface="Arial"/>
                <a:ea typeface="Arial"/>
                <a:cs typeface="Arial"/>
                <a:sym typeface="Arial"/>
              </a:rPr>
              <a:t>tell the product/service + target group</a:t>
            </a:r>
            <a:endParaRPr b="0" i="0" sz="1400" u="none" cap="none" strike="noStrike">
              <a:solidFill>
                <a:srgbClr val="000000"/>
              </a:solidFill>
              <a:latin typeface="Arial"/>
              <a:ea typeface="Arial"/>
              <a:cs typeface="Arial"/>
              <a:sym typeface="Arial"/>
            </a:endParaRPr>
          </a:p>
          <a:p>
            <a:pPr indent="-285750" lvl="1" marL="635000" marR="0" rtl="0" algn="l">
              <a:lnSpc>
                <a:spcPct val="100000"/>
              </a:lnSpc>
              <a:spcBef>
                <a:spcPts val="0"/>
              </a:spcBef>
              <a:spcAft>
                <a:spcPts val="0"/>
              </a:spcAft>
              <a:buClr>
                <a:srgbClr val="D12477"/>
              </a:buClr>
              <a:buSzPts val="1500"/>
              <a:buFont typeface="Arial"/>
              <a:buChar char="●"/>
            </a:pPr>
            <a:r>
              <a:rPr b="0" i="0" lang="en-US" sz="1400" u="none" cap="none" strike="noStrike">
                <a:solidFill>
                  <a:schemeClr val="lt1"/>
                </a:solidFill>
                <a:latin typeface="Arial"/>
                <a:ea typeface="Arial"/>
                <a:cs typeface="Arial"/>
                <a:sym typeface="Arial"/>
              </a:rPr>
              <a:t>justify your suggestion: why you chose these media, campaign structure and ad formats.</a:t>
            </a:r>
            <a:endParaRPr b="0" i="0" sz="1400" u="none" cap="none" strike="noStrike">
              <a:solidFill>
                <a:srgbClr val="000000"/>
              </a:solidFill>
              <a:latin typeface="Arial"/>
              <a:ea typeface="Arial"/>
              <a:cs typeface="Arial"/>
              <a:sym typeface="Arial"/>
            </a:endParaRPr>
          </a:p>
          <a:p>
            <a:pPr indent="-285750" lvl="1" marL="635000" marR="0" rtl="0" algn="l">
              <a:lnSpc>
                <a:spcPct val="100000"/>
              </a:lnSpc>
              <a:spcBef>
                <a:spcPts val="0"/>
              </a:spcBef>
              <a:spcAft>
                <a:spcPts val="0"/>
              </a:spcAft>
              <a:buClr>
                <a:srgbClr val="D12477"/>
              </a:buClr>
              <a:buSzPts val="1500"/>
              <a:buFont typeface="Arial"/>
              <a:buChar char="●"/>
            </a:pPr>
            <a:r>
              <a:rPr b="0" i="0" lang="en-US" sz="1400" u="none" cap="none" strike="noStrike">
                <a:solidFill>
                  <a:schemeClr val="lt1"/>
                </a:solidFill>
                <a:latin typeface="Arial"/>
                <a:ea typeface="Arial"/>
                <a:cs typeface="Arial"/>
                <a:sym typeface="Arial"/>
              </a:rPr>
              <a:t>give an estimate of number of visitors landing on the landing page, CTR 1,5%. Max 150 words. </a:t>
            </a:r>
            <a:endParaRPr b="0" i="0" sz="1400" u="none" cap="none" strike="noStrike">
              <a:solidFill>
                <a:srgbClr val="000000"/>
              </a:solidFill>
              <a:latin typeface="Arial"/>
              <a:ea typeface="Arial"/>
              <a:cs typeface="Arial"/>
              <a:sym typeface="Arial"/>
            </a:endParaRPr>
          </a:p>
          <a:p>
            <a:pPr indent="-285750" lvl="0" marL="292100" marR="0" rtl="0" algn="l">
              <a:lnSpc>
                <a:spcPct val="100000"/>
              </a:lnSpc>
              <a:spcBef>
                <a:spcPts val="0"/>
              </a:spcBef>
              <a:spcAft>
                <a:spcPts val="0"/>
              </a:spcAft>
              <a:buClr>
                <a:srgbClr val="D12477"/>
              </a:buClr>
              <a:buSzPts val="1500"/>
              <a:buFont typeface="Arial"/>
              <a:buChar char="●"/>
            </a:pPr>
            <a:r>
              <a:rPr b="1" i="0" lang="en-US" sz="1400" u="none" cap="none" strike="noStrike">
                <a:solidFill>
                  <a:schemeClr val="lt1"/>
                </a:solidFill>
                <a:latin typeface="Arial"/>
                <a:ea typeface="Arial"/>
                <a:cs typeface="Arial"/>
                <a:sym typeface="Arial"/>
              </a:rPr>
              <a:t>Provide</a:t>
            </a:r>
            <a:r>
              <a:rPr b="0" i="0" lang="en-US" sz="1400" u="none" cap="none" strike="noStrike">
                <a:solidFill>
                  <a:schemeClr val="lt1"/>
                </a:solidFill>
                <a:latin typeface="Arial"/>
                <a:ea typeface="Arial"/>
                <a:cs typeface="Arial"/>
                <a:sym typeface="Arial"/>
              </a:rPr>
              <a:t> </a:t>
            </a:r>
            <a:r>
              <a:rPr b="1" i="0" lang="en-US" sz="1400" u="none" cap="none" strike="noStrike">
                <a:solidFill>
                  <a:schemeClr val="lt1"/>
                </a:solidFill>
                <a:latin typeface="Arial"/>
                <a:ea typeface="Arial"/>
                <a:cs typeface="Arial"/>
                <a:sym typeface="Arial"/>
              </a:rPr>
              <a:t>screen captures </a:t>
            </a:r>
            <a:r>
              <a:rPr b="0" i="0" lang="en-US" sz="1400" u="none" cap="none" strike="noStrike">
                <a:solidFill>
                  <a:schemeClr val="lt1"/>
                </a:solidFill>
                <a:latin typeface="Arial"/>
                <a:ea typeface="Arial"/>
                <a:cs typeface="Arial"/>
                <a:sym typeface="Arial"/>
              </a:rPr>
              <a:t>of media cards / CPM-rates you have used.</a:t>
            </a:r>
            <a:endParaRPr b="0" i="0" sz="1400" u="none" cap="none" strike="noStrike">
              <a:solidFill>
                <a:srgbClr val="000000"/>
              </a:solidFill>
              <a:latin typeface="Arial"/>
              <a:ea typeface="Arial"/>
              <a:cs typeface="Arial"/>
              <a:sym typeface="Arial"/>
            </a:endParaRPr>
          </a:p>
          <a:p>
            <a:pPr indent="-190500" lvl="0" marL="387350" marR="0" rtl="0" algn="l">
              <a:lnSpc>
                <a:spcPct val="100000"/>
              </a:lnSpc>
              <a:spcBef>
                <a:spcPts val="0"/>
              </a:spcBef>
              <a:spcAft>
                <a:spcPts val="0"/>
              </a:spcAft>
              <a:buClr>
                <a:srgbClr val="D12477"/>
              </a:buClr>
              <a:buSzPts val="1500"/>
              <a:buFont typeface="Arial"/>
              <a:buNone/>
            </a:pPr>
            <a:r>
              <a:t/>
            </a:r>
            <a:endParaRPr b="0" i="0" sz="1400" u="none" cap="none" strike="noStrike">
              <a:solidFill>
                <a:schemeClr val="lt1"/>
              </a:solidFill>
              <a:latin typeface="Arial"/>
              <a:ea typeface="Arial"/>
              <a:cs typeface="Arial"/>
              <a:sym typeface="Arial"/>
            </a:endParaRPr>
          </a:p>
          <a:p>
            <a:pPr indent="-285750" lvl="0" marL="292100" marR="0" rtl="0" algn="l">
              <a:lnSpc>
                <a:spcPct val="100000"/>
              </a:lnSpc>
              <a:spcBef>
                <a:spcPts val="0"/>
              </a:spcBef>
              <a:spcAft>
                <a:spcPts val="0"/>
              </a:spcAft>
              <a:buClr>
                <a:srgbClr val="D12477"/>
              </a:buClr>
              <a:buSzPts val="1500"/>
              <a:buFont typeface="Arial"/>
              <a:buChar char="●"/>
            </a:pPr>
            <a:r>
              <a:rPr b="0" i="0" lang="en-US" sz="1400" u="none" cap="none" strike="noStrike">
                <a:solidFill>
                  <a:schemeClr val="lt1"/>
                </a:solidFill>
                <a:latin typeface="Arial"/>
                <a:ea typeface="Arial"/>
                <a:cs typeface="Arial"/>
                <a:sym typeface="Arial"/>
              </a:rPr>
              <a:t>Time needed: 6-8 hours</a:t>
            </a:r>
            <a:endParaRPr b="0" i="0" sz="1400" u="none" cap="none" strike="noStrike">
              <a:solidFill>
                <a:schemeClr val="lt1"/>
              </a:solidFill>
              <a:latin typeface="Arial"/>
              <a:ea typeface="Arial"/>
              <a:cs typeface="Arial"/>
              <a:sym typeface="Arial"/>
            </a:endParaRPr>
          </a:p>
          <a:p>
            <a:pPr indent="-285750" lvl="0" marL="292100" marR="0" rtl="0" algn="l">
              <a:lnSpc>
                <a:spcPct val="100000"/>
              </a:lnSpc>
              <a:spcBef>
                <a:spcPts val="0"/>
              </a:spcBef>
              <a:spcAft>
                <a:spcPts val="0"/>
              </a:spcAft>
              <a:buClr>
                <a:srgbClr val="D12477"/>
              </a:buClr>
              <a:buSzPts val="1500"/>
              <a:buFont typeface="Arial"/>
              <a:buChar char="●"/>
            </a:pPr>
            <a:r>
              <a:rPr b="0" i="0" lang="en-US" sz="1400" u="none" cap="none" strike="noStrike">
                <a:solidFill>
                  <a:schemeClr val="lt1"/>
                </a:solidFill>
                <a:latin typeface="Arial"/>
                <a:ea typeface="Arial"/>
                <a:cs typeface="Arial"/>
                <a:sym typeface="Arial"/>
              </a:rPr>
              <a:t>Be prepared to discuss and present in class </a:t>
            </a:r>
            <a:endParaRPr b="0" i="0" sz="1400" u="none" cap="none" strike="noStrike">
              <a:solidFill>
                <a:srgbClr val="000000"/>
              </a:solidFill>
              <a:latin typeface="Arial"/>
              <a:ea typeface="Arial"/>
              <a:cs typeface="Arial"/>
              <a:sym typeface="Arial"/>
            </a:endParaRPr>
          </a:p>
          <a:p>
            <a:pPr indent="-190500" lvl="0" marL="292100" marR="0" rtl="0" algn="l">
              <a:lnSpc>
                <a:spcPct val="100000"/>
              </a:lnSpc>
              <a:spcBef>
                <a:spcPts val="0"/>
              </a:spcBef>
              <a:spcAft>
                <a:spcPts val="0"/>
              </a:spcAft>
              <a:buClr>
                <a:srgbClr val="D12477"/>
              </a:buClr>
              <a:buSzPts val="1500"/>
              <a:buFont typeface="Arial"/>
              <a:buNone/>
            </a:pPr>
            <a:r>
              <a:t/>
            </a:r>
            <a:endParaRPr b="0" i="0" sz="1400" u="none" cap="none" strike="noStrike">
              <a:solidFill>
                <a:srgbClr val="000000"/>
              </a:solidFill>
              <a:latin typeface="Arial"/>
              <a:ea typeface="Arial"/>
              <a:cs typeface="Arial"/>
              <a:sym typeface="Arial"/>
            </a:endParaRPr>
          </a:p>
          <a:p>
            <a:pPr indent="-190500" lvl="0" marL="387350" marR="0" rtl="0" algn="l">
              <a:lnSpc>
                <a:spcPct val="100000"/>
              </a:lnSpc>
              <a:spcBef>
                <a:spcPts val="0"/>
              </a:spcBef>
              <a:spcAft>
                <a:spcPts val="0"/>
              </a:spcAft>
              <a:buClr>
                <a:srgbClr val="D12477"/>
              </a:buClr>
              <a:buSzPts val="1500"/>
              <a:buFont typeface="Arial"/>
              <a:buNone/>
            </a:pPr>
            <a:r>
              <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418" name="Shape 418"/>
        <p:cNvGrpSpPr/>
        <p:nvPr/>
      </p:nvGrpSpPr>
      <p:grpSpPr>
        <a:xfrm>
          <a:off x="0" y="0"/>
          <a:ext cx="0" cy="0"/>
          <a:chOff x="0" y="0"/>
          <a:chExt cx="0" cy="0"/>
        </a:xfrm>
      </p:grpSpPr>
      <p:sp>
        <p:nvSpPr>
          <p:cNvPr id="419" name="Google Shape;419;g24f40d7f709_0_48"/>
          <p:cNvSpPr txBox="1"/>
          <p:nvPr>
            <p:ph idx="1" type="body"/>
          </p:nvPr>
        </p:nvSpPr>
        <p:spPr>
          <a:xfrm>
            <a:off x="840583" y="312995"/>
            <a:ext cx="6614100" cy="3324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400"/>
              <a:buNone/>
            </a:pPr>
            <a:r>
              <a:rPr lang="en-US" sz="2400">
                <a:solidFill>
                  <a:schemeClr val="lt1"/>
                </a:solidFill>
              </a:rPr>
              <a:t>Assessment </a:t>
            </a:r>
            <a:r>
              <a:rPr lang="en-US"/>
              <a:t>criteria</a:t>
            </a:r>
            <a:endParaRPr/>
          </a:p>
        </p:txBody>
      </p:sp>
      <p:sp>
        <p:nvSpPr>
          <p:cNvPr id="420" name="Google Shape;420;g24f40d7f709_0_48"/>
          <p:cNvSpPr txBox="1"/>
          <p:nvPr>
            <p:ph idx="2" type="body"/>
          </p:nvPr>
        </p:nvSpPr>
        <p:spPr>
          <a:xfrm>
            <a:off x="840575" y="824975"/>
            <a:ext cx="6614100" cy="3383700"/>
          </a:xfrm>
          <a:prstGeom prst="rect">
            <a:avLst/>
          </a:prstGeom>
          <a:noFill/>
          <a:ln>
            <a:noFill/>
          </a:ln>
        </p:spPr>
        <p:txBody>
          <a:bodyPr anchorCtr="0" anchor="t" bIns="0" lIns="0" spcFirstLastPara="1" rIns="0" wrap="square" tIns="0">
            <a:noAutofit/>
          </a:bodyPr>
          <a:lstStyle/>
          <a:p>
            <a:pPr indent="-285750" lvl="0" marL="292100" rtl="0" algn="l">
              <a:lnSpc>
                <a:spcPct val="100000"/>
              </a:lnSpc>
              <a:spcBef>
                <a:spcPts val="0"/>
              </a:spcBef>
              <a:spcAft>
                <a:spcPts val="0"/>
              </a:spcAft>
              <a:buClr>
                <a:srgbClr val="D12477"/>
              </a:buClr>
              <a:buSzPts val="1500"/>
              <a:buFont typeface="Arial"/>
              <a:buChar char="●"/>
            </a:pPr>
            <a:r>
              <a:rPr lang="en-US" sz="1400"/>
              <a:t>0: The assignment hasn’t been returned in time. The campaign mathematics (the correct cpm price, the correct cpm x impressions calculation, nr of visitors) are wrong or inadequate. The campaign period per media is missing. </a:t>
            </a:r>
            <a:r>
              <a:rPr i="1" lang="en-US" sz="1400"/>
              <a:t>Pricing method is not CPM.</a:t>
            </a:r>
            <a:endParaRPr sz="1400"/>
          </a:p>
          <a:p>
            <a:pPr indent="-285750" lvl="0" marL="292100" rtl="0" algn="l">
              <a:lnSpc>
                <a:spcPct val="100000"/>
              </a:lnSpc>
              <a:spcBef>
                <a:spcPts val="0"/>
              </a:spcBef>
              <a:spcAft>
                <a:spcPts val="0"/>
              </a:spcAft>
              <a:buClr>
                <a:srgbClr val="D12477"/>
              </a:buClr>
              <a:buSzPts val="1500"/>
              <a:buFont typeface="Arial"/>
              <a:buChar char="●"/>
            </a:pPr>
            <a:r>
              <a:rPr lang="en-US" sz="1400"/>
              <a:t>1-2: Pricing method is CPM, and mathematics are correct, but campaign consists of only one media. No argumentation why the media is chosen. Screen captures of media cards / rates are missing.</a:t>
            </a:r>
            <a:endParaRPr sz="1400"/>
          </a:p>
          <a:p>
            <a:pPr indent="-285750" lvl="0" marL="292100" rtl="0" algn="l">
              <a:lnSpc>
                <a:spcPct val="100000"/>
              </a:lnSpc>
              <a:spcBef>
                <a:spcPts val="0"/>
              </a:spcBef>
              <a:spcAft>
                <a:spcPts val="0"/>
              </a:spcAft>
              <a:buClr>
                <a:srgbClr val="D12477"/>
              </a:buClr>
              <a:buSzPts val="1500"/>
              <a:buFont typeface="Arial"/>
              <a:buChar char="●"/>
            </a:pPr>
            <a:r>
              <a:rPr lang="en-US" sz="1400"/>
              <a:t>3-4: The campaign includes two or more media, mathematics are correct and the campaign has been built according to instructions. Student provides arguments for his/her solutions. </a:t>
            </a:r>
            <a:endParaRPr sz="1400"/>
          </a:p>
          <a:p>
            <a:pPr indent="-285750" lvl="0" marL="292100" rtl="0" algn="l">
              <a:lnSpc>
                <a:spcPct val="100000"/>
              </a:lnSpc>
              <a:spcBef>
                <a:spcPts val="0"/>
              </a:spcBef>
              <a:spcAft>
                <a:spcPts val="0"/>
              </a:spcAft>
              <a:buClr>
                <a:srgbClr val="D12477"/>
              </a:buClr>
              <a:buSzPts val="1500"/>
              <a:buFont typeface="Arial"/>
              <a:buChar char="●"/>
            </a:pPr>
            <a:r>
              <a:rPr lang="en-US" sz="1400"/>
              <a:t>5: The campaign includes two or more media, mathematics are correct and campaign has been built according to instructions. Student provides arguments for his/her solutions, which demonstrate expertise. </a:t>
            </a:r>
            <a:endParaRPr sz="1400"/>
          </a:p>
          <a:p>
            <a:pPr indent="-190500" lvl="0" marL="387350" rtl="0" algn="l">
              <a:lnSpc>
                <a:spcPct val="100000"/>
              </a:lnSpc>
              <a:spcBef>
                <a:spcPts val="0"/>
              </a:spcBef>
              <a:spcAft>
                <a:spcPts val="0"/>
              </a:spcAft>
              <a:buClr>
                <a:srgbClr val="D12477"/>
              </a:buClr>
              <a:buSzPts val="1500"/>
              <a:buFont typeface="Arial"/>
              <a:buNone/>
            </a:pPr>
            <a:r>
              <a:t/>
            </a:r>
            <a:endParaRPr sz="1400"/>
          </a:p>
          <a:p>
            <a:pPr indent="0" lvl="0" marL="0" rtl="0" algn="l">
              <a:lnSpc>
                <a:spcPct val="100000"/>
              </a:lnSpc>
              <a:spcBef>
                <a:spcPts val="0"/>
              </a:spcBef>
              <a:spcAft>
                <a:spcPts val="0"/>
              </a:spcAft>
              <a:buSzPts val="1500"/>
              <a:buNone/>
            </a:pPr>
            <a:r>
              <a:t/>
            </a:r>
            <a:endParaRPr sz="1400"/>
          </a:p>
          <a:p>
            <a:pPr indent="-190500" lvl="0" marL="292100" rtl="0" algn="l">
              <a:lnSpc>
                <a:spcPct val="100000"/>
              </a:lnSpc>
              <a:spcBef>
                <a:spcPts val="0"/>
              </a:spcBef>
              <a:spcAft>
                <a:spcPts val="1200"/>
              </a:spcAft>
              <a:buClr>
                <a:srgbClr val="D12477"/>
              </a:buClr>
              <a:buSzPts val="1500"/>
              <a:buFont typeface="Arial"/>
              <a:buNone/>
            </a:pPr>
            <a:r>
              <a:t/>
            </a:r>
            <a:endParaRPr sz="1400"/>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 name="Shape 424"/>
        <p:cNvGrpSpPr/>
        <p:nvPr/>
      </p:nvGrpSpPr>
      <p:grpSpPr>
        <a:xfrm>
          <a:off x="0" y="0"/>
          <a:ext cx="0" cy="0"/>
          <a:chOff x="0" y="0"/>
          <a:chExt cx="0" cy="0"/>
        </a:xfrm>
      </p:grpSpPr>
      <p:sp>
        <p:nvSpPr>
          <p:cNvPr id="425" name="Google Shape;425;p14"/>
          <p:cNvSpPr txBox="1"/>
          <p:nvPr>
            <p:ph idx="1" type="body"/>
          </p:nvPr>
        </p:nvSpPr>
        <p:spPr>
          <a:xfrm>
            <a:off x="628650" y="655325"/>
            <a:ext cx="5391000" cy="3009900"/>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750"/>
              </a:spcBef>
              <a:spcAft>
                <a:spcPts val="0"/>
              </a:spcAft>
              <a:buClr>
                <a:srgbClr val="FFFFFF"/>
              </a:buClr>
              <a:buSzPts val="1500"/>
              <a:buNone/>
            </a:pPr>
            <a:r>
              <a:rPr lang="en-US">
                <a:solidFill>
                  <a:srgbClr val="FFFFFF"/>
                </a:solidFill>
              </a:rPr>
              <a:t>The DEMS material aims to enhance digital marketing skills in higher education, responding to the  needs in business and organizations. You have access to extensive slide sets with in-class activities and assignments, as well as detailed user instructions for teacher. You are free to use part or whole of the material available.</a:t>
            </a:r>
            <a:endParaRPr>
              <a:solidFill>
                <a:srgbClr val="FFFFFF"/>
              </a:solidFill>
            </a:endParaRPr>
          </a:p>
          <a:p>
            <a:pPr indent="0" lvl="0" marL="0" rtl="0" algn="l">
              <a:lnSpc>
                <a:spcPct val="90000"/>
              </a:lnSpc>
              <a:spcBef>
                <a:spcPts val="750"/>
              </a:spcBef>
              <a:spcAft>
                <a:spcPts val="0"/>
              </a:spcAft>
              <a:buClr>
                <a:srgbClr val="FFFFFF"/>
              </a:buClr>
              <a:buSzPts val="1500"/>
              <a:buNone/>
            </a:pPr>
            <a:r>
              <a:t/>
            </a:r>
            <a:endParaRPr>
              <a:solidFill>
                <a:srgbClr val="FFFFFF"/>
              </a:solidFill>
            </a:endParaRPr>
          </a:p>
          <a:p>
            <a:pPr indent="0" lvl="0" marL="0" rtl="0" algn="l">
              <a:lnSpc>
                <a:spcPct val="90000"/>
              </a:lnSpc>
              <a:spcBef>
                <a:spcPts val="750"/>
              </a:spcBef>
              <a:spcAft>
                <a:spcPts val="0"/>
              </a:spcAft>
              <a:buClr>
                <a:srgbClr val="FFFFFF"/>
              </a:buClr>
              <a:buSzPts val="1500"/>
              <a:buNone/>
            </a:pPr>
            <a:r>
              <a:rPr lang="en-US">
                <a:solidFill>
                  <a:srgbClr val="FFFFFF"/>
                </a:solidFill>
              </a:rPr>
              <a:t>The material includes contents and figures retrieved from the internet and is thus subject to changes. The sources have been announced according to the rules of fair use. The material as a whole can be viewed and downloaded from www.dems.pro. All material is produced for open use and co-funded by Erasmus +.</a:t>
            </a:r>
            <a:endParaRPr>
              <a:solidFill>
                <a:srgbClr val="FFFFFF"/>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Schleutker Kai</dc:creator>
</cp:coreProperties>
</file>