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Lst>
  <p:sldSz cy="5143500" cx="9144000"/>
  <p:notesSz cx="6858000" cy="9144000"/>
  <p:embeddedFontLst>
    <p:embeddedFont>
      <p:font typeface="Dancing Script"/>
      <p:regular r:id="rId31"/>
      <p:bold r:id="rId32"/>
    </p:embeddedFont>
    <p:embeddedFont>
      <p:font typeface="Open Sans"/>
      <p:regular r:id="rId33"/>
      <p:bold r:id="rId34"/>
      <p:italic r:id="rId35"/>
      <p:boldItalic r:id="rId3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7" roundtripDataSignature="AMtx7mj0KaUYl7YjaXCahm3EQ9CTMXjFK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font" Target="fonts/DancingScript-regular.fntdata"/><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font" Target="fonts/OpenSans-regular.fntdata"/><Relationship Id="rId10" Type="http://schemas.openxmlformats.org/officeDocument/2006/relationships/slide" Target="slides/slide6.xml"/><Relationship Id="rId32" Type="http://schemas.openxmlformats.org/officeDocument/2006/relationships/font" Target="fonts/DancingScript-bold.fntdata"/><Relationship Id="rId13" Type="http://schemas.openxmlformats.org/officeDocument/2006/relationships/slide" Target="slides/slide9.xml"/><Relationship Id="rId35" Type="http://schemas.openxmlformats.org/officeDocument/2006/relationships/font" Target="fonts/OpenSans-italic.fntdata"/><Relationship Id="rId12" Type="http://schemas.openxmlformats.org/officeDocument/2006/relationships/slide" Target="slides/slide8.xml"/><Relationship Id="rId34" Type="http://schemas.openxmlformats.org/officeDocument/2006/relationships/font" Target="fonts/OpenSans-bold.fntdata"/><Relationship Id="rId15" Type="http://schemas.openxmlformats.org/officeDocument/2006/relationships/slide" Target="slides/slide11.xml"/><Relationship Id="rId37" Type="http://customschemas.google.com/relationships/presentationmetadata" Target="metadata"/><Relationship Id="rId14" Type="http://schemas.openxmlformats.org/officeDocument/2006/relationships/slide" Target="slides/slide10.xml"/><Relationship Id="rId36" Type="http://schemas.openxmlformats.org/officeDocument/2006/relationships/font" Target="fonts/OpenSans-boldItalic.fntdata"/><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0" name="Google Shape;150;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6" name="Google Shape;156;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3" name="Google Shape;163;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1" name="Google Shape;171;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7" name="Google Shape;177;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2" name="Google Shape;182;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7" name="Google Shape;187;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3" name="Google Shape;193;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3" name="Google Shape;223;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9" name="Google Shape;229;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pt-PT"/>
              <a:t>Main content is a crucial component of a SEO strategy, as it determines the relevance and quality of a website and affects its search engine rankings. Main content is the primary information on a website that provides value to users and search engines, and is usually displayed prominently on the page. The main content is what a user comes to the website for and what search engines use to understand the purpose and relevance of the website.</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pt-PT"/>
              <a:t>There are several key elements to consider when creating main content for a SEO strategy, including:</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pt-PT"/>
              <a:t>    Relevance: The main content should be relevant to the target audience and align with the business's products or services. This helps to establish the website's authority and credibility, and ensures that the traffic generated is high quality and relevant to the business.</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pt-PT"/>
              <a:t>    Keyword Optimization: The main content should be optimized for target keywords, including relevant keywords and phrases that reflect the user's search intent. Keyword optimization helps search engines to understand the relevance of the website, and can improve search engine rankings for the target keywords.</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pt-PT"/>
              <a:t>    User Experience: The main content should be engaging and user-friendly, and provide value to the user. This can include information, images, videos, or other types of multimedia content that are relevant and useful to the user. A positive user experience can improve the website's overall authority and credibility, and can increase engagement and conversions.</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pt-PT"/>
              <a:t>    Fresh and Unique Content: The main content should be fresh and unique, and not duplicated from other sources. This helps to establish the website's authority and credibility, and can improve search engine rankings and traffic.</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pt-PT"/>
              <a:t>    Length: The main content should be long enough to provide value to the user and search engines, but not so long that it becomes tedious or repetitive. The ideal length will vary depending on the type of content, the target audience, and the target keywords, but a good rule of thumb is to aim for at least 300 words of content per page.</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pt-PT"/>
              <a:t>In conclusion, main content is a crucial component of a SEO strategy, and plays a key role in determining the relevance and quality of a website and its search engine rankings. By considering factors such as relevance, keyword optimization, user experience, fresh and unique content, and length, businesses can create effective main content that provides value to users and search engines and helps to improve search engine rankings and traffic.</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5" name="Google Shape;235;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4" name="Google Shape;244;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1" name="Google Shape;251;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pt-PT"/>
              <a:t>Supplementary content refers to additional information on a website that provides context and supporting information for the main content. It is important in a SEO strategy as it can help to improve the user experience, increase engagement, and support the main content in achieving higher search engine rankings.</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pt-PT"/>
              <a:t>There are several key elements to consider when creating supplementary content for a SEO strategy, including:</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pt-PT"/>
              <a:t>    Relevance: The supplementary content should be relevant to the main content and the target audience, and provide additional information or context that is useful and valuable to the user.</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pt-PT"/>
              <a:t>    User Experience: The supplementary content should be engaging and user-friendly, and provide value to the user. This can include images, videos, infographics, or other types of multimedia content that are relevant and useful to the user.</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pt-PT"/>
              <a:t>    Fresh and Unique Content: The supplementary content should be fresh and unique, and not duplicated from other sources. This helps to establish the website's authority and credibility, and can improve search engine rankings and traffic.</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pt-PT"/>
              <a:t>    Length: The supplementary content should be long enough to provide value to the user and search engines, but not so long that it becomes tedious or repetitive. The ideal length will vary depending on the type of content, the target audience, and the target keywords, but a good rule of thumb is to aim for at least 100-200 words of content per page.</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pt-PT"/>
              <a:t>    Keyword Optimization: The supplementary content should be optimized for target keywords, including relevant keywords and phrases that reflect the user's search intent. Keyword optimization helps search engines to understand the relevance of the website, and can improve search engine rankings for the target keywords.</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pt-PT"/>
              <a:t>In conclusion, supplementary content is an important component of a SEO strategy, as it can provide additional information, context, and value to the user, and support the main content in achieving higher search engine rankings. By considering factors such as relevance, user experience, fresh and unique content, length, and keyword optimization, businesses can create effective supplementary content that provides value to users and search engines and helps to improve the overall SEO performance of the website.</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7" name="Google Shape;257;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4" name="Google Shape;264;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1" name="Google Shape;271;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pt-PT"/>
              <a:t>Your Money or Your Life (YMYL) is a term used to describe websites that provide information or services that could potentially impact the financial well-being or health of the user. Examples of YMYL content include websites that provide financial advice, medical information, legal advice, or information about products and services that have a direct impact on the user's health and financial security.</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pt-PT"/>
              <a:t>In a SEO strategy, YMYL content is critical because it requires a higher level of credibility, authority, and trust from both the user and the search engines. A poorly optimized or unreliable YMYL website can have negative consequences for the user, so it's essential to ensure that YMYL content is accurate, trustworthy, and up-to-date.</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pt-PT"/>
              <a:t>To optimize YMYL content for SEO, businesses should consider the following criteria:</a:t>
            </a:r>
            <a:endParaRPr/>
          </a:p>
          <a:p>
            <a:pPr indent="0" lvl="0" marL="0" rtl="0" algn="l">
              <a:lnSpc>
                <a:spcPct val="100000"/>
              </a:lnSpc>
              <a:spcBef>
                <a:spcPts val="0"/>
              </a:spcBef>
              <a:spcAft>
                <a:spcPts val="0"/>
              </a:spcAft>
              <a:buSzPts val="1100"/>
              <a:buNone/>
            </a:pPr>
            <a:r>
              <a:t/>
            </a:r>
            <a:endParaRPr/>
          </a:p>
          <a:p>
            <a:pPr indent="-228600" lvl="0" marL="228600" rtl="0" algn="l">
              <a:lnSpc>
                <a:spcPct val="100000"/>
              </a:lnSpc>
              <a:spcBef>
                <a:spcPts val="0"/>
              </a:spcBef>
              <a:spcAft>
                <a:spcPts val="0"/>
              </a:spcAft>
              <a:buSzPts val="1100"/>
              <a:buFont typeface="Arial"/>
              <a:buAutoNum type="arabicPeriod"/>
            </a:pPr>
            <a:r>
              <a:rPr lang="pt-PT"/>
              <a:t>    Expertise: The information should be written or provided by experts in the field, with proper credentials, and based on reliable sources. This will help to establish the authority and credibility of the website, and improve search engine rankings.</a:t>
            </a:r>
            <a:endParaRPr/>
          </a:p>
          <a:p>
            <a:pPr indent="-158750" lvl="0" marL="228600" rtl="0" algn="l">
              <a:lnSpc>
                <a:spcPct val="100000"/>
              </a:lnSpc>
              <a:spcBef>
                <a:spcPts val="0"/>
              </a:spcBef>
              <a:spcAft>
                <a:spcPts val="0"/>
              </a:spcAft>
              <a:buSzPts val="1100"/>
              <a:buFont typeface="Arial"/>
              <a:buNone/>
            </a:pPr>
            <a:r>
              <a:t/>
            </a:r>
            <a:endParaRPr/>
          </a:p>
          <a:p>
            <a:pPr indent="-228600" lvl="0" marL="228600" rtl="0" algn="l">
              <a:lnSpc>
                <a:spcPct val="100000"/>
              </a:lnSpc>
              <a:spcBef>
                <a:spcPts val="0"/>
              </a:spcBef>
              <a:spcAft>
                <a:spcPts val="0"/>
              </a:spcAft>
              <a:buSzPts val="1100"/>
              <a:buFont typeface="Arial"/>
              <a:buAutoNum type="arabicPeriod"/>
            </a:pPr>
            <a:r>
              <a:rPr lang="pt-PT"/>
              <a:t>    Relevance: The information should be relevant to the target audience, and provide value to the user by addressing their specific needs and questions.</a:t>
            </a:r>
            <a:endParaRPr/>
          </a:p>
          <a:p>
            <a:pPr indent="-158750" lvl="0" marL="228600" rtl="0" algn="l">
              <a:lnSpc>
                <a:spcPct val="100000"/>
              </a:lnSpc>
              <a:spcBef>
                <a:spcPts val="0"/>
              </a:spcBef>
              <a:spcAft>
                <a:spcPts val="0"/>
              </a:spcAft>
              <a:buSzPts val="1100"/>
              <a:buFont typeface="Arial"/>
              <a:buNone/>
            </a:pPr>
            <a:r>
              <a:t/>
            </a:r>
            <a:endParaRPr/>
          </a:p>
          <a:p>
            <a:pPr indent="-228600" lvl="0" marL="228600" rtl="0" algn="l">
              <a:lnSpc>
                <a:spcPct val="100000"/>
              </a:lnSpc>
              <a:spcBef>
                <a:spcPts val="0"/>
              </a:spcBef>
              <a:spcAft>
                <a:spcPts val="0"/>
              </a:spcAft>
              <a:buSzPts val="1100"/>
              <a:buFont typeface="Arial"/>
              <a:buAutoNum type="arabicPeriod"/>
            </a:pPr>
            <a:r>
              <a:rPr lang="pt-PT"/>
              <a:t>    Fresh and Unique Content: The content should be fresh and unique, and not duplicated from other sources. This helps to establish the website's authority and credibility, and can improve search engine rankings and traffic.</a:t>
            </a:r>
            <a:endParaRPr/>
          </a:p>
          <a:p>
            <a:pPr indent="-158750" lvl="0" marL="228600" rtl="0" algn="l">
              <a:lnSpc>
                <a:spcPct val="100000"/>
              </a:lnSpc>
              <a:spcBef>
                <a:spcPts val="0"/>
              </a:spcBef>
              <a:spcAft>
                <a:spcPts val="0"/>
              </a:spcAft>
              <a:buSzPts val="1100"/>
              <a:buFont typeface="Arial"/>
              <a:buNone/>
            </a:pPr>
            <a:r>
              <a:t/>
            </a:r>
            <a:endParaRPr/>
          </a:p>
          <a:p>
            <a:pPr indent="-228600" lvl="0" marL="228600" rtl="0" algn="l">
              <a:lnSpc>
                <a:spcPct val="100000"/>
              </a:lnSpc>
              <a:spcBef>
                <a:spcPts val="0"/>
              </a:spcBef>
              <a:spcAft>
                <a:spcPts val="0"/>
              </a:spcAft>
              <a:buSzPts val="1100"/>
              <a:buFont typeface="Arial"/>
              <a:buAutoNum type="arabicPeriod"/>
            </a:pPr>
            <a:r>
              <a:rPr lang="pt-PT"/>
              <a:t>    User Experience: The website should provide a user-friendly experience, with clear and easy-to-understand information, and a well-designed and intuitive navigation structure.</a:t>
            </a:r>
            <a:endParaRPr/>
          </a:p>
          <a:p>
            <a:pPr indent="-158750" lvl="0" marL="228600" rtl="0" algn="l">
              <a:lnSpc>
                <a:spcPct val="100000"/>
              </a:lnSpc>
              <a:spcBef>
                <a:spcPts val="0"/>
              </a:spcBef>
              <a:spcAft>
                <a:spcPts val="0"/>
              </a:spcAft>
              <a:buSzPts val="1100"/>
              <a:buFont typeface="Arial"/>
              <a:buNone/>
            </a:pPr>
            <a:r>
              <a:t/>
            </a:r>
            <a:endParaRPr/>
          </a:p>
          <a:p>
            <a:pPr indent="-228600" lvl="0" marL="228600" rtl="0" algn="l">
              <a:lnSpc>
                <a:spcPct val="100000"/>
              </a:lnSpc>
              <a:spcBef>
                <a:spcPts val="0"/>
              </a:spcBef>
              <a:spcAft>
                <a:spcPts val="0"/>
              </a:spcAft>
              <a:buSzPts val="1100"/>
              <a:buFont typeface="Arial"/>
              <a:buAutoNum type="arabicPeriod"/>
            </a:pPr>
            <a:r>
              <a:rPr lang="pt-PT"/>
              <a:t>    Credibility and Trust: The website should be transparent about its sources of information, and provide clear and accessible contact information, including a physical address, phone number, and email address. The website should also be transparent about any potential conflicts of interest or biases, and provide clear disclosure statements where necessary.</a:t>
            </a:r>
            <a:endParaRPr/>
          </a:p>
          <a:p>
            <a:pPr indent="-158750" lvl="0" marL="228600" rtl="0" algn="l">
              <a:lnSpc>
                <a:spcPct val="100000"/>
              </a:lnSpc>
              <a:spcBef>
                <a:spcPts val="0"/>
              </a:spcBef>
              <a:spcAft>
                <a:spcPts val="0"/>
              </a:spcAft>
              <a:buSzPts val="1100"/>
              <a:buFont typeface="Arial"/>
              <a:buNone/>
            </a:pPr>
            <a:r>
              <a:t/>
            </a:r>
            <a:endParaRPr/>
          </a:p>
          <a:p>
            <a:pPr indent="-228600" lvl="0" marL="228600" rtl="0" algn="l">
              <a:lnSpc>
                <a:spcPct val="100000"/>
              </a:lnSpc>
              <a:spcBef>
                <a:spcPts val="0"/>
              </a:spcBef>
              <a:spcAft>
                <a:spcPts val="0"/>
              </a:spcAft>
              <a:buSzPts val="1100"/>
              <a:buFont typeface="Arial"/>
              <a:buAutoNum type="arabicPeriod"/>
            </a:pPr>
            <a:r>
              <a:rPr lang="pt-PT"/>
              <a:t>    Link Building: The website should have a strong backlink profile, with high-quality and relevant backlinks from credible and authoritative websites. This helps to establish the website's credibility and authority, and can improve search engine rankings.</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pt-PT"/>
              <a:t>In conclusion, YMYL content is a critical component of a SEO strategy, as it requires a higher level of credibility, authority, and trust from both the user and the search engines. By considering factors such as expertise, relevance, fresh and unique content, user experience, credibility and trust, and link building, businesses can create effective YMYL content that provides value to users and search engines and helps to improve the overall SEO performance of the website.</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7" name="Google Shape;277;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7" name="Google Shape;287;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6" name="Google Shape;296;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2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4" name="Google Shape;304;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2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9" name="Google Shape;309;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2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17" name="Google Shape;317;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2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3" name="Google Shape;323;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p2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9" name="Google Shape;329;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p2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34" name="Google Shape;334;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g280af1e1a3c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0" name="Google Shape;340;g280af1e1a3c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g"/><Relationship Id="rId3" Type="http://schemas.openxmlformats.org/officeDocument/2006/relationships/image" Target="../media/image7.png"/><Relationship Id="rId4" Type="http://schemas.openxmlformats.org/officeDocument/2006/relationships/image" Target="../media/image2.png"/><Relationship Id="rId5" Type="http://schemas.openxmlformats.org/officeDocument/2006/relationships/image" Target="../media/image16.jpg"/><Relationship Id="rId6" Type="http://schemas.openxmlformats.org/officeDocument/2006/relationships/image" Target="../media/image10.png"/><Relationship Id="rId7" Type="http://schemas.openxmlformats.org/officeDocument/2006/relationships/image" Target="../media/image28.png"/><Relationship Id="rId8" Type="http://schemas.openxmlformats.org/officeDocument/2006/relationships/image" Target="../media/image8.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jpg"/><Relationship Id="rId3" Type="http://schemas.openxmlformats.org/officeDocument/2006/relationships/image" Target="../media/image16.jpg"/><Relationship Id="rId4" Type="http://schemas.openxmlformats.org/officeDocument/2006/relationships/image" Target="../media/image10.png"/><Relationship Id="rId5" Type="http://schemas.openxmlformats.org/officeDocument/2006/relationships/image" Target="../media/image28.png"/><Relationship Id="rId6" Type="http://schemas.openxmlformats.org/officeDocument/2006/relationships/image" Target="../media/image19.png"/><Relationship Id="rId7" Type="http://schemas.openxmlformats.org/officeDocument/2006/relationships/image" Target="../media/image8.png"/><Relationship Id="rId8"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png"/><Relationship Id="rId3" Type="http://schemas.openxmlformats.org/officeDocument/2006/relationships/image" Target="../media/image15.png"/><Relationship Id="rId4"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jpg"/><Relationship Id="rId3" Type="http://schemas.openxmlformats.org/officeDocument/2006/relationships/image" Target="../media/image16.jpg"/><Relationship Id="rId4" Type="http://schemas.openxmlformats.org/officeDocument/2006/relationships/image" Target="../media/image10.png"/><Relationship Id="rId5" Type="http://schemas.openxmlformats.org/officeDocument/2006/relationships/image" Target="../media/image28.png"/><Relationship Id="rId6" Type="http://schemas.openxmlformats.org/officeDocument/2006/relationships/image" Target="../media/image2.png"/><Relationship Id="rId7" Type="http://schemas.openxmlformats.org/officeDocument/2006/relationships/image" Target="../media/image19.png"/><Relationship Id="rId8" Type="http://schemas.openxmlformats.org/officeDocument/2006/relationships/image" Target="../media/image8.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jpg"/><Relationship Id="rId3" Type="http://schemas.openxmlformats.org/officeDocument/2006/relationships/image" Target="../media/image2.png"/><Relationship Id="rId4" Type="http://schemas.openxmlformats.org/officeDocument/2006/relationships/image" Target="../media/image19.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png"/><Relationship Id="rId3" Type="http://schemas.openxmlformats.org/officeDocument/2006/relationships/image" Target="../media/image15.png"/><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jpg"/><Relationship Id="rId3" Type="http://schemas.openxmlformats.org/officeDocument/2006/relationships/image" Target="../media/image19.png"/><Relationship Id="rId4"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4.jpg"/><Relationship Id="rId3" Type="http://schemas.openxmlformats.org/officeDocument/2006/relationships/image" Target="../media/image16.jpg"/><Relationship Id="rId4" Type="http://schemas.openxmlformats.org/officeDocument/2006/relationships/image" Target="../media/image10.png"/><Relationship Id="rId5" Type="http://schemas.openxmlformats.org/officeDocument/2006/relationships/image" Target="../media/image28.png"/><Relationship Id="rId6" Type="http://schemas.openxmlformats.org/officeDocument/2006/relationships/image" Target="../media/image19.png"/><Relationship Id="rId7" Type="http://schemas.openxmlformats.org/officeDocument/2006/relationships/image" Target="../media/image8.png"/><Relationship Id="rId8"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3.jpg"/><Relationship Id="rId3" Type="http://schemas.openxmlformats.org/officeDocument/2006/relationships/image" Target="../media/image16.jpg"/><Relationship Id="rId4" Type="http://schemas.openxmlformats.org/officeDocument/2006/relationships/image" Target="../media/image10.png"/><Relationship Id="rId5" Type="http://schemas.openxmlformats.org/officeDocument/2006/relationships/image" Target="../media/image28.png"/><Relationship Id="rId6" Type="http://schemas.openxmlformats.org/officeDocument/2006/relationships/image" Target="../media/image19.png"/><Relationship Id="rId7" Type="http://schemas.openxmlformats.org/officeDocument/2006/relationships/image" Target="../media/image8.png"/><Relationship Id="rId8"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4.jpg"/><Relationship Id="rId3" Type="http://schemas.openxmlformats.org/officeDocument/2006/relationships/image" Target="../media/image19.png"/><Relationship Id="rId4" Type="http://schemas.openxmlformats.org/officeDocument/2006/relationships/image" Target="../media/image2.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3.jpg"/><Relationship Id="rId3" Type="http://schemas.openxmlformats.org/officeDocument/2006/relationships/image" Target="../media/image19.png"/><Relationship Id="rId4" Type="http://schemas.openxmlformats.org/officeDocument/2006/relationships/image" Target="../media/image2.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5.png"/><Relationship Id="rId3" Type="http://schemas.openxmlformats.org/officeDocument/2006/relationships/image" Target="../media/image19.png"/><Relationship Id="rId4" Type="http://schemas.openxmlformats.org/officeDocument/2006/relationships/image" Target="../media/image15.png"/><Relationship Id="rId5" Type="http://schemas.openxmlformats.org/officeDocument/2006/relationships/image" Target="../media/image2.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png"/><Relationship Id="rId3" Type="http://schemas.openxmlformats.org/officeDocument/2006/relationships/image" Target="../media/image15.png"/><Relationship Id="rId4" Type="http://schemas.openxmlformats.org/officeDocument/2006/relationships/image" Target="../media/image2.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png"/><Relationship Id="rId3" Type="http://schemas.openxmlformats.org/officeDocument/2006/relationships/image" Target="../media/image15.png"/><Relationship Id="rId4" Type="http://schemas.openxmlformats.org/officeDocument/2006/relationships/image" Target="../media/image2.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png"/><Relationship Id="rId3" Type="http://schemas.openxmlformats.org/officeDocument/2006/relationships/image" Target="../media/image15.png"/><Relationship Id="rId4" Type="http://schemas.openxmlformats.org/officeDocument/2006/relationships/image" Target="../media/image2.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6.jpg"/><Relationship Id="rId3" Type="http://schemas.openxmlformats.org/officeDocument/2006/relationships/image" Target="../media/image16.jpg"/><Relationship Id="rId4" Type="http://schemas.openxmlformats.org/officeDocument/2006/relationships/image" Target="../media/image10.png"/><Relationship Id="rId5" Type="http://schemas.openxmlformats.org/officeDocument/2006/relationships/image" Target="../media/image28.png"/><Relationship Id="rId6" Type="http://schemas.openxmlformats.org/officeDocument/2006/relationships/image" Target="../media/image19.png"/><Relationship Id="rId7" Type="http://schemas.openxmlformats.org/officeDocument/2006/relationships/image" Target="../media/image8.png"/><Relationship Id="rId8" Type="http://schemas.openxmlformats.org/officeDocument/2006/relationships/image" Target="../media/image2.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jp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4.jp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ing">
  <p:cSld name="Heading">
    <p:bg>
      <p:bgPr>
        <a:blipFill>
          <a:blip r:embed="rId2">
            <a:alphaModFix/>
          </a:blip>
          <a:stretch>
            <a:fillRect/>
          </a:stretch>
        </a:blipFill>
      </p:bgPr>
    </p:bg>
    <p:spTree>
      <p:nvGrpSpPr>
        <p:cNvPr id="15" name="Shape 15"/>
        <p:cNvGrpSpPr/>
        <p:nvPr/>
      </p:nvGrpSpPr>
      <p:grpSpPr>
        <a:xfrm>
          <a:off x="0" y="0"/>
          <a:ext cx="0" cy="0"/>
          <a:chOff x="0" y="0"/>
          <a:chExt cx="0" cy="0"/>
        </a:xfrm>
      </p:grpSpPr>
      <p:sp>
        <p:nvSpPr>
          <p:cNvPr id="16" name="Google Shape;16;p27"/>
          <p:cNvSpPr txBox="1"/>
          <p:nvPr>
            <p:ph type="ctrTitle"/>
          </p:nvPr>
        </p:nvSpPr>
        <p:spPr>
          <a:xfrm>
            <a:off x="638640" y="1992693"/>
            <a:ext cx="5958908" cy="1884419"/>
          </a:xfrm>
          <a:prstGeom prst="rect">
            <a:avLst/>
          </a:prstGeom>
          <a:noFill/>
          <a:ln>
            <a:noFill/>
          </a:ln>
        </p:spPr>
        <p:txBody>
          <a:bodyPr anchorCtr="0" anchor="t" bIns="0" lIns="91425" spcFirstLastPara="1" rIns="91425" wrap="square" tIns="45700">
            <a:noAutofit/>
          </a:bodyPr>
          <a:lstStyle>
            <a:lvl1pPr lvl="0" algn="l">
              <a:lnSpc>
                <a:spcPct val="90000"/>
              </a:lnSpc>
              <a:spcBef>
                <a:spcPts val="0"/>
              </a:spcBef>
              <a:spcAft>
                <a:spcPts val="0"/>
              </a:spcAft>
              <a:buClr>
                <a:schemeClr val="lt1"/>
              </a:buClr>
              <a:buSzPts val="5400"/>
              <a:buFont typeface="Arial"/>
              <a:buNone/>
              <a:defRPr b="1" i="0" sz="540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cxnSp>
        <p:nvCxnSpPr>
          <p:cNvPr id="17" name="Google Shape;17;p27"/>
          <p:cNvCxnSpPr/>
          <p:nvPr/>
        </p:nvCxnSpPr>
        <p:spPr>
          <a:xfrm rot="10800000">
            <a:off x="638639" y="1555703"/>
            <a:ext cx="432171" cy="0"/>
          </a:xfrm>
          <a:prstGeom prst="straightConnector1">
            <a:avLst/>
          </a:prstGeom>
          <a:noFill/>
          <a:ln cap="flat" cmpd="sng" w="15875">
            <a:solidFill>
              <a:srgbClr val="11AA81"/>
            </a:solidFill>
            <a:prstDash val="solid"/>
            <a:miter lim="800000"/>
            <a:headEnd len="sm" w="sm" type="none"/>
            <a:tailEnd len="sm" w="sm" type="none"/>
          </a:ln>
        </p:spPr>
      </p:cxnSp>
      <p:pic>
        <p:nvPicPr>
          <p:cNvPr id="18" name="Google Shape;18;p27"/>
          <p:cNvPicPr preferRelativeResize="0"/>
          <p:nvPr/>
        </p:nvPicPr>
        <p:blipFill rotWithShape="1">
          <a:blip r:embed="rId3">
            <a:alphaModFix/>
          </a:blip>
          <a:srcRect b="2265" l="0" r="0" t="2266"/>
          <a:stretch/>
        </p:blipFill>
        <p:spPr>
          <a:xfrm>
            <a:off x="471000" y="467399"/>
            <a:ext cx="2218858" cy="824085"/>
          </a:xfrm>
          <a:prstGeom prst="rect">
            <a:avLst/>
          </a:prstGeom>
          <a:noFill/>
          <a:ln>
            <a:noFill/>
          </a:ln>
        </p:spPr>
      </p:pic>
      <p:sp>
        <p:nvSpPr>
          <p:cNvPr id="19" name="Google Shape;19;p27"/>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20" name="Google Shape;20;p27"/>
          <p:cNvPicPr preferRelativeResize="0"/>
          <p:nvPr/>
        </p:nvPicPr>
        <p:blipFill rotWithShape="1">
          <a:blip r:embed="rId4">
            <a:alphaModFix/>
          </a:blip>
          <a:srcRect b="0" l="3024" r="3023" t="0"/>
          <a:stretch/>
        </p:blipFill>
        <p:spPr>
          <a:xfrm>
            <a:off x="324895" y="4528124"/>
            <a:ext cx="1987904" cy="440100"/>
          </a:xfrm>
          <a:prstGeom prst="rect">
            <a:avLst/>
          </a:prstGeom>
          <a:noFill/>
          <a:ln>
            <a:noFill/>
          </a:ln>
        </p:spPr>
      </p:pic>
      <p:pic>
        <p:nvPicPr>
          <p:cNvPr id="21" name="Google Shape;21;p27"/>
          <p:cNvPicPr preferRelativeResize="0"/>
          <p:nvPr/>
        </p:nvPicPr>
        <p:blipFill rotWithShape="1">
          <a:blip r:embed="rId5">
            <a:alphaModFix/>
          </a:blip>
          <a:srcRect b="0" l="0" r="0" t="0"/>
          <a:stretch/>
        </p:blipFill>
        <p:spPr>
          <a:xfrm>
            <a:off x="4572000" y="4435832"/>
            <a:ext cx="775407" cy="547632"/>
          </a:xfrm>
          <a:prstGeom prst="rect">
            <a:avLst/>
          </a:prstGeom>
          <a:noFill/>
          <a:ln>
            <a:noFill/>
          </a:ln>
        </p:spPr>
      </p:pic>
      <p:pic>
        <p:nvPicPr>
          <p:cNvPr id="22" name="Google Shape;22;p27"/>
          <p:cNvPicPr preferRelativeResize="0"/>
          <p:nvPr/>
        </p:nvPicPr>
        <p:blipFill rotWithShape="1">
          <a:blip r:embed="rId6">
            <a:alphaModFix/>
          </a:blip>
          <a:srcRect b="0" l="0" r="0" t="0"/>
          <a:stretch/>
        </p:blipFill>
        <p:spPr>
          <a:xfrm>
            <a:off x="5572275" y="4556846"/>
            <a:ext cx="858148" cy="352949"/>
          </a:xfrm>
          <a:prstGeom prst="rect">
            <a:avLst/>
          </a:prstGeom>
          <a:noFill/>
          <a:ln>
            <a:noFill/>
          </a:ln>
        </p:spPr>
      </p:pic>
      <p:pic>
        <p:nvPicPr>
          <p:cNvPr id="23" name="Google Shape;23;p27"/>
          <p:cNvPicPr preferRelativeResize="0"/>
          <p:nvPr/>
        </p:nvPicPr>
        <p:blipFill rotWithShape="1">
          <a:blip r:embed="rId7">
            <a:alphaModFix/>
          </a:blip>
          <a:srcRect b="0" l="0" r="0" t="0"/>
          <a:stretch/>
        </p:blipFill>
        <p:spPr>
          <a:xfrm>
            <a:off x="6725411" y="4559992"/>
            <a:ext cx="845283" cy="370912"/>
          </a:xfrm>
          <a:prstGeom prst="rect">
            <a:avLst/>
          </a:prstGeom>
          <a:noFill/>
          <a:ln>
            <a:noFill/>
          </a:ln>
        </p:spPr>
      </p:pic>
      <p:pic>
        <p:nvPicPr>
          <p:cNvPr id="24" name="Google Shape;24;p27"/>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Green">
  <p:cSld name="Subheading Green">
    <p:bg>
      <p:bgPr>
        <a:blipFill>
          <a:blip r:embed="rId2">
            <a:alphaModFix/>
          </a:blip>
          <a:stretch>
            <a:fillRect/>
          </a:stretch>
        </a:blipFill>
      </p:bgPr>
    </p:bg>
    <p:spTree>
      <p:nvGrpSpPr>
        <p:cNvPr id="25" name="Shape 25"/>
        <p:cNvGrpSpPr/>
        <p:nvPr/>
      </p:nvGrpSpPr>
      <p:grpSpPr>
        <a:xfrm>
          <a:off x="0" y="0"/>
          <a:ext cx="0" cy="0"/>
          <a:chOff x="0" y="0"/>
          <a:chExt cx="0" cy="0"/>
        </a:xfrm>
      </p:grpSpPr>
      <p:sp>
        <p:nvSpPr>
          <p:cNvPr id="26" name="Google Shape;26;p28"/>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28"/>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28" name="Google Shape;28;p28"/>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9" name="Google Shape;29;p28"/>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cxnSp>
        <p:nvCxnSpPr>
          <p:cNvPr id="30" name="Google Shape;30;p28"/>
          <p:cNvCxnSpPr/>
          <p:nvPr/>
        </p:nvCxnSpPr>
        <p:spPr>
          <a:xfrm rot="10800000">
            <a:off x="840583" y="2209496"/>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31" name="Google Shape;31;p28"/>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32" name="Google Shape;32;p28"/>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33" name="Google Shape;33;p28"/>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34" name="Google Shape;34;p28"/>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35" name="Google Shape;35;p28"/>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36" name="Google Shape;36;p28"/>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showMasterSp="0" type="obj">
  <p:cSld name="OBJECT">
    <p:spTree>
      <p:nvGrpSpPr>
        <p:cNvPr id="37" name="Shape 37"/>
        <p:cNvGrpSpPr/>
        <p:nvPr/>
      </p:nvGrpSpPr>
      <p:grpSpPr>
        <a:xfrm>
          <a:off x="0" y="0"/>
          <a:ext cx="0" cy="0"/>
          <a:chOff x="0" y="0"/>
          <a:chExt cx="0" cy="0"/>
        </a:xfrm>
      </p:grpSpPr>
      <p:pic>
        <p:nvPicPr>
          <p:cNvPr id="38" name="Google Shape;38;p29"/>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sp>
        <p:nvSpPr>
          <p:cNvPr id="39" name="Google Shape;39;p29"/>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 name="Google Shape;40;p29"/>
          <p:cNvSpPr txBox="1"/>
          <p:nvPr>
            <p:ph idx="1" type="body"/>
          </p:nvPr>
        </p:nvSpPr>
        <p:spPr>
          <a:xfrm>
            <a:off x="628650" y="1369219"/>
            <a:ext cx="7886700" cy="290589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41" name="Google Shape;41;p29"/>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42" name="Google Shape;42;p29"/>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
  <p:cSld name="Table of Content">
    <p:bg>
      <p:bgPr>
        <a:blipFill>
          <a:blip r:embed="rId2">
            <a:alphaModFix/>
          </a:blip>
          <a:stretch>
            <a:fillRect/>
          </a:stretch>
        </a:blipFill>
      </p:bgPr>
    </p:bg>
    <p:spTree>
      <p:nvGrpSpPr>
        <p:cNvPr id="43" name="Shape 43"/>
        <p:cNvGrpSpPr/>
        <p:nvPr/>
      </p:nvGrpSpPr>
      <p:grpSpPr>
        <a:xfrm>
          <a:off x="0" y="0"/>
          <a:ext cx="0" cy="0"/>
          <a:chOff x="0" y="0"/>
          <a:chExt cx="0" cy="0"/>
        </a:xfrm>
      </p:grpSpPr>
      <p:sp>
        <p:nvSpPr>
          <p:cNvPr id="44" name="Google Shape;44;p30"/>
          <p:cNvSpPr txBox="1"/>
          <p:nvPr>
            <p:ph type="title"/>
          </p:nvPr>
        </p:nvSpPr>
        <p:spPr>
          <a:xfrm>
            <a:off x="628650" y="682900"/>
            <a:ext cx="2863215" cy="1383456"/>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5" name="Google Shape;45;p30"/>
          <p:cNvSpPr txBox="1"/>
          <p:nvPr>
            <p:ph idx="1" type="body"/>
          </p:nvPr>
        </p:nvSpPr>
        <p:spPr>
          <a:xfrm>
            <a:off x="3983426" y="682899"/>
            <a:ext cx="4606283" cy="1149289"/>
          </a:xfrm>
          <a:prstGeom prst="rect">
            <a:avLst/>
          </a:prstGeom>
          <a:noFill/>
          <a:ln>
            <a:noFill/>
          </a:ln>
        </p:spPr>
        <p:txBody>
          <a:bodyPr anchorCtr="0" anchor="t" bIns="45700" lIns="91425" spcFirstLastPara="1" rIns="91425" wrap="square" tIns="45700">
            <a:spAutoFit/>
          </a:bodyPr>
          <a:lstStyle>
            <a:lvl1pPr indent="-323850" lvl="0" marL="457200" algn="l">
              <a:lnSpc>
                <a:spcPct val="90000"/>
              </a:lnSpc>
              <a:spcBef>
                <a:spcPts val="750"/>
              </a:spcBef>
              <a:spcAft>
                <a:spcPts val="0"/>
              </a:spcAft>
              <a:buClr>
                <a:schemeClr val="lt1"/>
              </a:buClr>
              <a:buSzPts val="1500"/>
              <a:buFont typeface="Calibri"/>
              <a:buAutoNum type="arabicPeriod"/>
              <a:defRPr b="0" sz="1500">
                <a:solidFill>
                  <a:schemeClr val="lt1"/>
                </a:solidFill>
                <a:latin typeface="Arial"/>
                <a:ea typeface="Arial"/>
                <a:cs typeface="Arial"/>
                <a:sym typeface="Arial"/>
              </a:defRPr>
            </a:lvl1pPr>
            <a:lvl2pPr indent="-314325" lvl="1" marL="914400"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indent="-304800" lvl="2" marL="13716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indent="-295275" lvl="3" marL="18288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indent="-295275" lvl="4" marL="22860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46" name="Google Shape;46;p30"/>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47" name="Google Shape;47;p30"/>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48" name="Google Shape;48;p30"/>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49" name="Google Shape;49;p30"/>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50" name="Google Shape;50;p30"/>
          <p:cNvPicPr preferRelativeResize="0"/>
          <p:nvPr/>
        </p:nvPicPr>
        <p:blipFill rotWithShape="1">
          <a:blip r:embed="rId6">
            <a:alphaModFix/>
          </a:blip>
          <a:srcRect b="0" l="3024" r="3023" t="0"/>
          <a:stretch/>
        </p:blipFill>
        <p:spPr>
          <a:xfrm>
            <a:off x="1697592" y="4528124"/>
            <a:ext cx="1987904" cy="440100"/>
          </a:xfrm>
          <a:prstGeom prst="rect">
            <a:avLst/>
          </a:prstGeom>
          <a:noFill/>
          <a:ln>
            <a:noFill/>
          </a:ln>
        </p:spPr>
      </p:pic>
      <p:pic>
        <p:nvPicPr>
          <p:cNvPr id="51" name="Google Shape;51;p30"/>
          <p:cNvPicPr preferRelativeResize="0"/>
          <p:nvPr/>
        </p:nvPicPr>
        <p:blipFill rotWithShape="1">
          <a:blip r:embed="rId7">
            <a:alphaModFix/>
          </a:blip>
          <a:srcRect b="0" l="0" r="63278" t="0"/>
          <a:stretch/>
        </p:blipFill>
        <p:spPr>
          <a:xfrm>
            <a:off x="211687" y="4503966"/>
            <a:ext cx="1274218" cy="488417"/>
          </a:xfrm>
          <a:prstGeom prst="rect">
            <a:avLst/>
          </a:prstGeom>
          <a:noFill/>
          <a:ln>
            <a:noFill/>
          </a:ln>
        </p:spPr>
      </p:pic>
      <p:cxnSp>
        <p:nvCxnSpPr>
          <p:cNvPr id="52" name="Google Shape;52;p30"/>
          <p:cNvCxnSpPr/>
          <p:nvPr/>
        </p:nvCxnSpPr>
        <p:spPr>
          <a:xfrm rot="10800000">
            <a:off x="3733312" y="687331"/>
            <a:ext cx="0" cy="3050279"/>
          </a:xfrm>
          <a:prstGeom prst="straightConnector1">
            <a:avLst/>
          </a:prstGeom>
          <a:noFill/>
          <a:ln cap="flat" cmpd="sng" w="15875">
            <a:solidFill>
              <a:srgbClr val="11AA81"/>
            </a:solidFill>
            <a:prstDash val="solid"/>
            <a:miter lim="800000"/>
            <a:headEnd len="sm" w="sm" type="none"/>
            <a:tailEnd len="sm" w="sm" type="none"/>
          </a:ln>
        </p:spPr>
      </p:cxnSp>
      <p:pic>
        <p:nvPicPr>
          <p:cNvPr id="53" name="Google Shape;53;p30"/>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s">
  <p:cSld name="quotes">
    <p:bg>
      <p:bgPr>
        <a:blipFill>
          <a:blip r:embed="rId2">
            <a:alphaModFix/>
          </a:blip>
          <a:stretch>
            <a:fillRect/>
          </a:stretch>
        </a:blipFill>
      </p:bgPr>
    </p:bg>
    <p:spTree>
      <p:nvGrpSpPr>
        <p:cNvPr id="54" name="Shape 54"/>
        <p:cNvGrpSpPr/>
        <p:nvPr/>
      </p:nvGrpSpPr>
      <p:grpSpPr>
        <a:xfrm>
          <a:off x="0" y="0"/>
          <a:ext cx="0" cy="0"/>
          <a:chOff x="0" y="0"/>
          <a:chExt cx="0" cy="0"/>
        </a:xfrm>
      </p:grpSpPr>
      <p:sp>
        <p:nvSpPr>
          <p:cNvPr id="55" name="Google Shape;55;p31"/>
          <p:cNvSpPr/>
          <p:nvPr/>
        </p:nvSpPr>
        <p:spPr>
          <a:xfrm flipH="1" rot="10800000">
            <a:off x="0" y="4436706"/>
            <a:ext cx="9144000" cy="782496"/>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56" name="Google Shape;56;p31"/>
          <p:cNvPicPr preferRelativeResize="0"/>
          <p:nvPr/>
        </p:nvPicPr>
        <p:blipFill rotWithShape="1">
          <a:blip r:embed="rId3">
            <a:alphaModFix/>
          </a:blip>
          <a:srcRect b="0" l="3024" r="3023" t="0"/>
          <a:stretch/>
        </p:blipFill>
        <p:spPr>
          <a:xfrm>
            <a:off x="177278" y="4576442"/>
            <a:ext cx="1987904" cy="440100"/>
          </a:xfrm>
          <a:prstGeom prst="rect">
            <a:avLst/>
          </a:prstGeom>
          <a:noFill/>
          <a:ln>
            <a:noFill/>
          </a:ln>
        </p:spPr>
      </p:pic>
      <p:pic>
        <p:nvPicPr>
          <p:cNvPr id="57" name="Google Shape;57;p31"/>
          <p:cNvPicPr preferRelativeResize="0"/>
          <p:nvPr/>
        </p:nvPicPr>
        <p:blipFill rotWithShape="1">
          <a:blip r:embed="rId4">
            <a:alphaModFix/>
          </a:blip>
          <a:srcRect b="0" l="0" r="63278" t="0"/>
          <a:stretch/>
        </p:blipFill>
        <p:spPr>
          <a:xfrm>
            <a:off x="7692505" y="4552283"/>
            <a:ext cx="1274218" cy="488417"/>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p:cSld name="Blank">
    <p:spTree>
      <p:nvGrpSpPr>
        <p:cNvPr id="58" name="Shape 58"/>
        <p:cNvGrpSpPr/>
        <p:nvPr/>
      </p:nvGrpSpPr>
      <p:grpSpPr>
        <a:xfrm>
          <a:off x="0" y="0"/>
          <a:ext cx="0" cy="0"/>
          <a:chOff x="0" y="0"/>
          <a:chExt cx="0" cy="0"/>
        </a:xfrm>
      </p:grpSpPr>
      <p:pic>
        <p:nvPicPr>
          <p:cNvPr id="59" name="Google Shape;59;p32"/>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pic>
        <p:nvPicPr>
          <p:cNvPr id="60" name="Google Shape;60;p32"/>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61" name="Google Shape;61;p32"/>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Green">
  <p:cSld name="In-class activity Green">
    <p:bg>
      <p:bgPr>
        <a:blipFill>
          <a:blip r:embed="rId2">
            <a:alphaModFix/>
          </a:blip>
          <a:stretch>
            <a:fillRect/>
          </a:stretch>
        </a:blipFill>
      </p:bgPr>
    </p:bg>
    <p:spTree>
      <p:nvGrpSpPr>
        <p:cNvPr id="62" name="Shape 62"/>
        <p:cNvGrpSpPr/>
        <p:nvPr/>
      </p:nvGrpSpPr>
      <p:grpSpPr>
        <a:xfrm>
          <a:off x="0" y="0"/>
          <a:ext cx="0" cy="0"/>
          <a:chOff x="0" y="0"/>
          <a:chExt cx="0" cy="0"/>
        </a:xfrm>
      </p:grpSpPr>
      <p:sp>
        <p:nvSpPr>
          <p:cNvPr id="63" name="Google Shape;63;p33"/>
          <p:cNvSpPr txBox="1"/>
          <p:nvPr>
            <p:ph idx="1" type="body"/>
          </p:nvPr>
        </p:nvSpPr>
        <p:spPr>
          <a:xfrm>
            <a:off x="840583" y="324829"/>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64" name="Google Shape;64;p33"/>
          <p:cNvSpPr txBox="1"/>
          <p:nvPr>
            <p:ph idx="2" type="body"/>
          </p:nvPr>
        </p:nvSpPr>
        <p:spPr>
          <a:xfrm>
            <a:off x="840583" y="887767"/>
            <a:ext cx="6614054" cy="286336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65" name="Google Shape;65;p33"/>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cxnSp>
        <p:nvCxnSpPr>
          <p:cNvPr id="66" name="Google Shape;66;p33"/>
          <p:cNvCxnSpPr/>
          <p:nvPr/>
        </p:nvCxnSpPr>
        <p:spPr>
          <a:xfrm rot="10800000">
            <a:off x="840583" y="697937"/>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67" name="Google Shape;67;p33"/>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68" name="Google Shape;68;p33"/>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Orange">
  <p:cSld name="Subheading Orange">
    <p:bg>
      <p:bgPr>
        <a:blipFill>
          <a:blip r:embed="rId2">
            <a:alphaModFix/>
          </a:blip>
          <a:stretch>
            <a:fillRect/>
          </a:stretch>
        </a:blipFill>
      </p:bgPr>
    </p:bg>
    <p:spTree>
      <p:nvGrpSpPr>
        <p:cNvPr id="69" name="Shape 69"/>
        <p:cNvGrpSpPr/>
        <p:nvPr/>
      </p:nvGrpSpPr>
      <p:grpSpPr>
        <a:xfrm>
          <a:off x="0" y="0"/>
          <a:ext cx="0" cy="0"/>
          <a:chOff x="0" y="0"/>
          <a:chExt cx="0" cy="0"/>
        </a:xfrm>
      </p:grpSpPr>
      <p:sp>
        <p:nvSpPr>
          <p:cNvPr id="70" name="Google Shape;70;p34"/>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1" name="Google Shape;71;p34"/>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72" name="Google Shape;72;p34"/>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73" name="Google Shape;73;p34"/>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cxnSp>
        <p:nvCxnSpPr>
          <p:cNvPr id="74" name="Google Shape;74;p34"/>
          <p:cNvCxnSpPr/>
          <p:nvPr/>
        </p:nvCxnSpPr>
        <p:spPr>
          <a:xfrm rot="10800000">
            <a:off x="840583" y="2209496"/>
            <a:ext cx="3923363" cy="0"/>
          </a:xfrm>
          <a:prstGeom prst="straightConnector1">
            <a:avLst/>
          </a:prstGeom>
          <a:noFill/>
          <a:ln cap="flat" cmpd="sng" w="15875">
            <a:solidFill>
              <a:srgbClr val="F39200"/>
            </a:solidFill>
            <a:prstDash val="solid"/>
            <a:miter lim="800000"/>
            <a:headEnd len="sm" w="sm" type="none"/>
            <a:tailEnd len="sm" w="sm" type="none"/>
          </a:ln>
        </p:spPr>
      </p:cxnSp>
      <p:pic>
        <p:nvPicPr>
          <p:cNvPr id="75" name="Google Shape;75;p34"/>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76" name="Google Shape;76;p34"/>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77" name="Google Shape;77;p34"/>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78" name="Google Shape;78;p34"/>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79" name="Google Shape;79;p34"/>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80" name="Google Shape;80;p34"/>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Pink">
  <p:cSld name="Subheading Pink">
    <p:bg>
      <p:bgPr>
        <a:blipFill>
          <a:blip r:embed="rId2">
            <a:alphaModFix/>
          </a:blip>
          <a:stretch>
            <a:fillRect/>
          </a:stretch>
        </a:blipFill>
      </p:bgPr>
    </p:bg>
    <p:spTree>
      <p:nvGrpSpPr>
        <p:cNvPr id="81" name="Shape 81"/>
        <p:cNvGrpSpPr/>
        <p:nvPr/>
      </p:nvGrpSpPr>
      <p:grpSpPr>
        <a:xfrm>
          <a:off x="0" y="0"/>
          <a:ext cx="0" cy="0"/>
          <a:chOff x="0" y="0"/>
          <a:chExt cx="0" cy="0"/>
        </a:xfrm>
      </p:grpSpPr>
      <p:sp>
        <p:nvSpPr>
          <p:cNvPr id="82" name="Google Shape;82;p35"/>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3" name="Google Shape;83;p35"/>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84" name="Google Shape;84;p35"/>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85" name="Google Shape;85;p35"/>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cxnSp>
        <p:nvCxnSpPr>
          <p:cNvPr id="86" name="Google Shape;86;p35"/>
          <p:cNvCxnSpPr/>
          <p:nvPr/>
        </p:nvCxnSpPr>
        <p:spPr>
          <a:xfrm rot="10800000">
            <a:off x="840583" y="2209496"/>
            <a:ext cx="3923363" cy="0"/>
          </a:xfrm>
          <a:prstGeom prst="straightConnector1">
            <a:avLst/>
          </a:prstGeom>
          <a:noFill/>
          <a:ln cap="flat" cmpd="sng" w="15875">
            <a:solidFill>
              <a:srgbClr val="D12477"/>
            </a:solidFill>
            <a:prstDash val="solid"/>
            <a:miter lim="800000"/>
            <a:headEnd len="sm" w="sm" type="none"/>
            <a:tailEnd len="sm" w="sm" type="none"/>
          </a:ln>
        </p:spPr>
      </p:cxnSp>
      <p:pic>
        <p:nvPicPr>
          <p:cNvPr id="87" name="Google Shape;87;p35"/>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88" name="Google Shape;88;p35"/>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89" name="Google Shape;89;p35"/>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90" name="Google Shape;90;p35"/>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91" name="Google Shape;91;p35"/>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92" name="Google Shape;92;p35"/>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Orange">
  <p:cSld name="In-class activity Orange">
    <p:bg>
      <p:bgPr>
        <a:blipFill>
          <a:blip r:embed="rId2">
            <a:alphaModFix/>
          </a:blip>
          <a:stretch>
            <a:fillRect/>
          </a:stretch>
        </a:blipFill>
      </p:bgPr>
    </p:bg>
    <p:spTree>
      <p:nvGrpSpPr>
        <p:cNvPr id="93" name="Shape 93"/>
        <p:cNvGrpSpPr/>
        <p:nvPr/>
      </p:nvGrpSpPr>
      <p:grpSpPr>
        <a:xfrm>
          <a:off x="0" y="0"/>
          <a:ext cx="0" cy="0"/>
          <a:chOff x="0" y="0"/>
          <a:chExt cx="0" cy="0"/>
        </a:xfrm>
      </p:grpSpPr>
      <p:sp>
        <p:nvSpPr>
          <p:cNvPr id="94" name="Google Shape;94;p36"/>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95" name="Google Shape;95;p36"/>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cxnSp>
        <p:nvCxnSpPr>
          <p:cNvPr id="96" name="Google Shape;96;p36"/>
          <p:cNvCxnSpPr/>
          <p:nvPr/>
        </p:nvCxnSpPr>
        <p:spPr>
          <a:xfrm rot="10800000">
            <a:off x="840583" y="684304"/>
            <a:ext cx="3923363" cy="0"/>
          </a:xfrm>
          <a:prstGeom prst="straightConnector1">
            <a:avLst/>
          </a:prstGeom>
          <a:noFill/>
          <a:ln cap="flat" cmpd="sng" w="15875">
            <a:solidFill>
              <a:srgbClr val="F39200"/>
            </a:solidFill>
            <a:prstDash val="solid"/>
            <a:miter lim="800000"/>
            <a:headEnd len="sm" w="sm" type="none"/>
            <a:tailEnd len="sm" w="sm" type="none"/>
          </a:ln>
        </p:spPr>
      </p:cxnSp>
      <p:sp>
        <p:nvSpPr>
          <p:cNvPr id="97" name="Google Shape;97;p36"/>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pic>
        <p:nvPicPr>
          <p:cNvPr id="98" name="Google Shape;98;p36"/>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99" name="Google Shape;99;p36"/>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ink">
  <p:cSld name="In-class Activity Pink">
    <p:bg>
      <p:bgPr>
        <a:blipFill>
          <a:blip r:embed="rId2">
            <a:alphaModFix/>
          </a:blip>
          <a:stretch>
            <a:fillRect/>
          </a:stretch>
        </a:blipFill>
      </p:bgPr>
    </p:bg>
    <p:spTree>
      <p:nvGrpSpPr>
        <p:cNvPr id="100" name="Shape 100"/>
        <p:cNvGrpSpPr/>
        <p:nvPr/>
      </p:nvGrpSpPr>
      <p:grpSpPr>
        <a:xfrm>
          <a:off x="0" y="0"/>
          <a:ext cx="0" cy="0"/>
          <a:chOff x="0" y="0"/>
          <a:chExt cx="0" cy="0"/>
        </a:xfrm>
      </p:grpSpPr>
      <p:cxnSp>
        <p:nvCxnSpPr>
          <p:cNvPr id="101" name="Google Shape;101;p37"/>
          <p:cNvCxnSpPr/>
          <p:nvPr/>
        </p:nvCxnSpPr>
        <p:spPr>
          <a:xfrm rot="10800000">
            <a:off x="840583" y="683941"/>
            <a:ext cx="3923363" cy="0"/>
          </a:xfrm>
          <a:prstGeom prst="straightConnector1">
            <a:avLst/>
          </a:prstGeom>
          <a:noFill/>
          <a:ln cap="flat" cmpd="sng" w="15875">
            <a:solidFill>
              <a:srgbClr val="D12477"/>
            </a:solidFill>
            <a:prstDash val="solid"/>
            <a:miter lim="800000"/>
            <a:headEnd len="sm" w="sm" type="none"/>
            <a:tailEnd len="sm" w="sm" type="none"/>
          </a:ln>
        </p:spPr>
      </p:cxnSp>
      <p:sp>
        <p:nvSpPr>
          <p:cNvPr id="102" name="Google Shape;102;p37"/>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03" name="Google Shape;103;p37"/>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04" name="Google Shape;104;p37"/>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pic>
        <p:nvPicPr>
          <p:cNvPr id="105" name="Google Shape;105;p37"/>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106" name="Google Shape;106;p37"/>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2" showMasterSp="0">
  <p:cSld name="Title and Content 2">
    <p:spTree>
      <p:nvGrpSpPr>
        <p:cNvPr id="107" name="Shape 107"/>
        <p:cNvGrpSpPr/>
        <p:nvPr/>
      </p:nvGrpSpPr>
      <p:grpSpPr>
        <a:xfrm>
          <a:off x="0" y="0"/>
          <a:ext cx="0" cy="0"/>
          <a:chOff x="0" y="0"/>
          <a:chExt cx="0" cy="0"/>
        </a:xfrm>
      </p:grpSpPr>
      <p:pic>
        <p:nvPicPr>
          <p:cNvPr descr="A picture containing shape&#10;&#10;Description automatically generated" id="108" name="Google Shape;108;p38"/>
          <p:cNvPicPr preferRelativeResize="0"/>
          <p:nvPr/>
        </p:nvPicPr>
        <p:blipFill rotWithShape="1">
          <a:blip r:embed="rId2">
            <a:alphaModFix amt="27000"/>
          </a:blip>
          <a:srcRect b="0" l="0" r="0" t="0"/>
          <a:stretch/>
        </p:blipFill>
        <p:spPr>
          <a:xfrm>
            <a:off x="5958140" y="2038825"/>
            <a:ext cx="3755545" cy="3437279"/>
          </a:xfrm>
          <a:prstGeom prst="rect">
            <a:avLst/>
          </a:prstGeom>
          <a:noFill/>
          <a:ln>
            <a:noFill/>
          </a:ln>
        </p:spPr>
      </p:pic>
      <p:pic>
        <p:nvPicPr>
          <p:cNvPr id="109" name="Google Shape;109;p38"/>
          <p:cNvPicPr preferRelativeResize="0"/>
          <p:nvPr/>
        </p:nvPicPr>
        <p:blipFill rotWithShape="1">
          <a:blip r:embed="rId3">
            <a:alphaModFix/>
          </a:blip>
          <a:srcRect b="0" l="0" r="63278" t="0"/>
          <a:stretch/>
        </p:blipFill>
        <p:spPr>
          <a:xfrm>
            <a:off x="7624814" y="202594"/>
            <a:ext cx="1274218" cy="488417"/>
          </a:xfrm>
          <a:prstGeom prst="rect">
            <a:avLst/>
          </a:prstGeom>
          <a:noFill/>
          <a:ln>
            <a:noFill/>
          </a:ln>
        </p:spPr>
      </p:pic>
      <p:sp>
        <p:nvSpPr>
          <p:cNvPr id="110" name="Google Shape;110;p38"/>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1" name="Google Shape;111;p38"/>
          <p:cNvSpPr txBox="1"/>
          <p:nvPr>
            <p:ph idx="1" type="body"/>
          </p:nvPr>
        </p:nvSpPr>
        <p:spPr>
          <a:xfrm>
            <a:off x="628650" y="1369218"/>
            <a:ext cx="78867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12" name="Google Shape;112;p38"/>
          <p:cNvPicPr preferRelativeResize="0"/>
          <p:nvPr/>
        </p:nvPicPr>
        <p:blipFill rotWithShape="1">
          <a:blip r:embed="rId4">
            <a:alphaModFix/>
          </a:blip>
          <a:srcRect b="0" l="0" r="0" t="0"/>
          <a:stretch/>
        </p:blipFill>
        <p:spPr>
          <a:xfrm>
            <a:off x="-83820" y="4894997"/>
            <a:ext cx="9304020" cy="380922"/>
          </a:xfrm>
          <a:prstGeom prst="rect">
            <a:avLst/>
          </a:prstGeom>
          <a:noFill/>
          <a:ln>
            <a:noFill/>
          </a:ln>
        </p:spPr>
      </p:pic>
      <p:pic>
        <p:nvPicPr>
          <p:cNvPr id="113" name="Google Shape;113;p38"/>
          <p:cNvPicPr preferRelativeResize="0"/>
          <p:nvPr/>
        </p:nvPicPr>
        <p:blipFill rotWithShape="1">
          <a:blip r:embed="rId5">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vertical" showMasterSp="0">
  <p:cSld name="Content and Photo vertical">
    <p:spTree>
      <p:nvGrpSpPr>
        <p:cNvPr id="114" name="Shape 114"/>
        <p:cNvGrpSpPr/>
        <p:nvPr/>
      </p:nvGrpSpPr>
      <p:grpSpPr>
        <a:xfrm>
          <a:off x="0" y="0"/>
          <a:ext cx="0" cy="0"/>
          <a:chOff x="0" y="0"/>
          <a:chExt cx="0" cy="0"/>
        </a:xfrm>
      </p:grpSpPr>
      <p:pic>
        <p:nvPicPr>
          <p:cNvPr id="115" name="Google Shape;115;p39"/>
          <p:cNvPicPr preferRelativeResize="0"/>
          <p:nvPr/>
        </p:nvPicPr>
        <p:blipFill rotWithShape="1">
          <a:blip r:embed="rId2">
            <a:alphaModFix/>
          </a:blip>
          <a:srcRect b="0" l="0" r="63278" t="0"/>
          <a:stretch/>
        </p:blipFill>
        <p:spPr>
          <a:xfrm>
            <a:off x="4147413" y="4437741"/>
            <a:ext cx="1274218" cy="488417"/>
          </a:xfrm>
          <a:prstGeom prst="rect">
            <a:avLst/>
          </a:prstGeom>
          <a:noFill/>
          <a:ln>
            <a:noFill/>
          </a:ln>
        </p:spPr>
      </p:pic>
      <p:sp>
        <p:nvSpPr>
          <p:cNvPr id="116" name="Google Shape;116;p39"/>
          <p:cNvSpPr txBox="1"/>
          <p:nvPr>
            <p:ph type="title"/>
          </p:nvPr>
        </p:nvSpPr>
        <p:spPr>
          <a:xfrm>
            <a:off x="628650" y="682900"/>
            <a:ext cx="46863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7" name="Google Shape;117;p39"/>
          <p:cNvSpPr txBox="1"/>
          <p:nvPr>
            <p:ph idx="1" type="body"/>
          </p:nvPr>
        </p:nvSpPr>
        <p:spPr>
          <a:xfrm>
            <a:off x="628650" y="1778274"/>
            <a:ext cx="46863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18" name="Google Shape;118;p39"/>
          <p:cNvSpPr/>
          <p:nvPr>
            <p:ph idx="2" type="pic"/>
          </p:nvPr>
        </p:nvSpPr>
        <p:spPr>
          <a:xfrm>
            <a:off x="5572125" y="1"/>
            <a:ext cx="3571875" cy="5029199"/>
          </a:xfrm>
          <a:prstGeom prst="rect">
            <a:avLst/>
          </a:prstGeom>
          <a:solidFill>
            <a:srgbClr val="D3EEEF"/>
          </a:solidFill>
          <a:ln>
            <a:noFill/>
          </a:ln>
        </p:spPr>
      </p:sp>
      <p:pic>
        <p:nvPicPr>
          <p:cNvPr id="119" name="Google Shape;119;p39"/>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20" name="Google Shape;120;p39"/>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horizontal" showMasterSp="0">
  <p:cSld name="Content and Photo horizontal">
    <p:spTree>
      <p:nvGrpSpPr>
        <p:cNvPr id="121" name="Shape 121"/>
        <p:cNvGrpSpPr/>
        <p:nvPr/>
      </p:nvGrpSpPr>
      <p:grpSpPr>
        <a:xfrm>
          <a:off x="0" y="0"/>
          <a:ext cx="0" cy="0"/>
          <a:chOff x="0" y="0"/>
          <a:chExt cx="0" cy="0"/>
        </a:xfrm>
      </p:grpSpPr>
      <p:sp>
        <p:nvSpPr>
          <p:cNvPr id="122" name="Google Shape;122;p40"/>
          <p:cNvSpPr/>
          <p:nvPr>
            <p:ph idx="2" type="pic"/>
          </p:nvPr>
        </p:nvSpPr>
        <p:spPr>
          <a:xfrm>
            <a:off x="0" y="1"/>
            <a:ext cx="9144000" cy="2571749"/>
          </a:xfrm>
          <a:prstGeom prst="rect">
            <a:avLst/>
          </a:prstGeom>
          <a:solidFill>
            <a:srgbClr val="D3EEEF"/>
          </a:solidFill>
          <a:ln>
            <a:noFill/>
          </a:ln>
        </p:spPr>
      </p:sp>
      <p:sp>
        <p:nvSpPr>
          <p:cNvPr id="123" name="Google Shape;123;p40"/>
          <p:cNvSpPr txBox="1"/>
          <p:nvPr>
            <p:ph type="title"/>
          </p:nvPr>
        </p:nvSpPr>
        <p:spPr>
          <a:xfrm>
            <a:off x="628650" y="2755804"/>
            <a:ext cx="7905750" cy="628148"/>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4" name="Google Shape;124;p40"/>
          <p:cNvSpPr txBox="1"/>
          <p:nvPr>
            <p:ph idx="1" type="body"/>
          </p:nvPr>
        </p:nvSpPr>
        <p:spPr>
          <a:xfrm>
            <a:off x="628650" y="3485155"/>
            <a:ext cx="7905750" cy="53835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1500"/>
              <a:buNone/>
              <a:defRPr sz="1500">
                <a:latin typeface="Arial"/>
                <a:ea typeface="Arial"/>
                <a:cs typeface="Arial"/>
                <a:sym typeface="Arial"/>
              </a:defRPr>
            </a:lvl1pPr>
            <a:lvl2pPr indent="-228600" lvl="1" marL="914400" algn="l">
              <a:lnSpc>
                <a:spcPct val="90000"/>
              </a:lnSpc>
              <a:spcBef>
                <a:spcPts val="375"/>
              </a:spcBef>
              <a:spcAft>
                <a:spcPts val="0"/>
              </a:spcAft>
              <a:buClr>
                <a:srgbClr val="161249"/>
              </a:buClr>
              <a:buSzPts val="1350"/>
              <a:buNone/>
              <a:defRPr sz="1350">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25" name="Google Shape;125;p40"/>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pic>
        <p:nvPicPr>
          <p:cNvPr id="126" name="Google Shape;126;p40"/>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27" name="Google Shape;127;p40"/>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Graph" showMasterSp="0">
  <p:cSld name="Content and Graph">
    <p:spTree>
      <p:nvGrpSpPr>
        <p:cNvPr id="128" name="Shape 128"/>
        <p:cNvGrpSpPr/>
        <p:nvPr/>
      </p:nvGrpSpPr>
      <p:grpSpPr>
        <a:xfrm>
          <a:off x="0" y="0"/>
          <a:ext cx="0" cy="0"/>
          <a:chOff x="0" y="0"/>
          <a:chExt cx="0" cy="0"/>
        </a:xfrm>
      </p:grpSpPr>
      <p:pic>
        <p:nvPicPr>
          <p:cNvPr id="129" name="Google Shape;129;p41"/>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sp>
        <p:nvSpPr>
          <p:cNvPr id="130" name="Google Shape;130;p41"/>
          <p:cNvSpPr txBox="1"/>
          <p:nvPr>
            <p:ph type="title"/>
          </p:nvPr>
        </p:nvSpPr>
        <p:spPr>
          <a:xfrm>
            <a:off x="628650" y="682900"/>
            <a:ext cx="4067175"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1" name="Google Shape;131;p41"/>
          <p:cNvSpPr txBox="1"/>
          <p:nvPr>
            <p:ph idx="1" type="body"/>
          </p:nvPr>
        </p:nvSpPr>
        <p:spPr>
          <a:xfrm>
            <a:off x="628650" y="1778275"/>
            <a:ext cx="4067175" cy="2240756"/>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32" name="Google Shape;132;p41"/>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33" name="Google Shape;133;p41"/>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ding">
  <p:cSld name="Ending">
    <p:bg>
      <p:bgPr>
        <a:blipFill>
          <a:blip r:embed="rId2">
            <a:alphaModFix/>
          </a:blip>
          <a:stretch>
            <a:fillRect/>
          </a:stretch>
        </a:blipFill>
      </p:bgPr>
    </p:bg>
    <p:spTree>
      <p:nvGrpSpPr>
        <p:cNvPr id="134" name="Shape 134"/>
        <p:cNvGrpSpPr/>
        <p:nvPr/>
      </p:nvGrpSpPr>
      <p:grpSpPr>
        <a:xfrm>
          <a:off x="0" y="0"/>
          <a:ext cx="0" cy="0"/>
          <a:chOff x="0" y="0"/>
          <a:chExt cx="0" cy="0"/>
        </a:xfrm>
      </p:grpSpPr>
      <p:sp>
        <p:nvSpPr>
          <p:cNvPr id="135" name="Google Shape;135;p42"/>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pic>
        <p:nvPicPr>
          <p:cNvPr id="136" name="Google Shape;136;p42"/>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137" name="Google Shape;137;p42"/>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138" name="Google Shape;138;p42"/>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139" name="Google Shape;139;p42"/>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sp>
        <p:nvSpPr>
          <p:cNvPr id="140" name="Google Shape;140;p42"/>
          <p:cNvSpPr txBox="1"/>
          <p:nvPr>
            <p:ph idx="1" type="body"/>
          </p:nvPr>
        </p:nvSpPr>
        <p:spPr>
          <a:xfrm>
            <a:off x="628650" y="655321"/>
            <a:ext cx="4385310" cy="300989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41" name="Google Shape;141;p42"/>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142" name="Google Shape;142;p42"/>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showMasterSp="0">
  <p:cSld name="quote">
    <p:bg>
      <p:bgPr>
        <a:blipFill>
          <a:blip r:embed="rId2">
            <a:alphaModFix/>
          </a:blip>
          <a:stretch>
            <a:fillRect/>
          </a:stretch>
        </a:blipFill>
      </p:bgPr>
    </p:bg>
    <p:spTree>
      <p:nvGrpSpPr>
        <p:cNvPr id="143" name="Shape 143"/>
        <p:cNvGrpSpPr/>
        <p:nvPr/>
      </p:nvGrpSpPr>
      <p:grpSpPr>
        <a:xfrm>
          <a:off x="0" y="0"/>
          <a:ext cx="0" cy="0"/>
          <a:chOff x="0" y="0"/>
          <a:chExt cx="0" cy="0"/>
        </a:xfrm>
      </p:grpSpPr>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showMasterSp="0">
  <p:cSld name="In-class activity">
    <p:bg>
      <p:bgPr>
        <a:blipFill>
          <a:blip r:embed="rId2">
            <a:alphaModFix/>
          </a:blip>
          <a:stretch>
            <a:fillRect/>
          </a:stretch>
        </a:blipFill>
      </p:bgPr>
    </p:bg>
    <p:spTree>
      <p:nvGrpSpPr>
        <p:cNvPr id="144" name="Shape 144"/>
        <p:cNvGrpSpPr/>
        <p:nvPr/>
      </p:nvGrpSpPr>
      <p:grpSpPr>
        <a:xfrm>
          <a:off x="0" y="0"/>
          <a:ext cx="0" cy="0"/>
          <a:chOff x="0" y="0"/>
          <a:chExt cx="0" cy="0"/>
        </a:xfrm>
      </p:grpSpPr>
      <p:sp>
        <p:nvSpPr>
          <p:cNvPr id="145" name="Google Shape;145;p44"/>
          <p:cNvSpPr txBox="1"/>
          <p:nvPr>
            <p:ph idx="1" type="body"/>
          </p:nvPr>
        </p:nvSpPr>
        <p:spPr>
          <a:xfrm>
            <a:off x="848795" y="369950"/>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46" name="Google Shape;146;p44"/>
          <p:cNvSpPr txBox="1"/>
          <p:nvPr>
            <p:ph idx="2" type="body"/>
          </p:nvPr>
        </p:nvSpPr>
        <p:spPr>
          <a:xfrm>
            <a:off x="863071" y="871741"/>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yhjä" type="blank">
  <p:cSld name="BLANK">
    <p:spTree>
      <p:nvGrpSpPr>
        <p:cNvPr id="147" name="Shape 147"/>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14.xml"/><Relationship Id="rId22" Type="http://schemas.openxmlformats.org/officeDocument/2006/relationships/slideLayout" Target="../slideLayouts/slideLayout16.xml"/><Relationship Id="rId21" Type="http://schemas.openxmlformats.org/officeDocument/2006/relationships/slideLayout" Target="../slideLayouts/slideLayout15.xml"/><Relationship Id="rId24" Type="http://schemas.openxmlformats.org/officeDocument/2006/relationships/slideLayout" Target="../slideLayouts/slideLayout18.xml"/><Relationship Id="rId23" Type="http://schemas.openxmlformats.org/officeDocument/2006/relationships/slideLayout" Target="../slideLayouts/slideLayout17.xml"/><Relationship Id="rId1" Type="http://schemas.openxmlformats.org/officeDocument/2006/relationships/image" Target="../media/image19.png"/><Relationship Id="rId2" Type="http://schemas.openxmlformats.org/officeDocument/2006/relationships/image" Target="../media/image5.jpg"/><Relationship Id="rId3" Type="http://schemas.openxmlformats.org/officeDocument/2006/relationships/image" Target="../media/image20.jpg"/><Relationship Id="rId4" Type="http://schemas.openxmlformats.org/officeDocument/2006/relationships/image" Target="../media/image6.png"/><Relationship Id="rId9" Type="http://schemas.openxmlformats.org/officeDocument/2006/relationships/slideLayout" Target="../slideLayouts/slideLayout3.xml"/><Relationship Id="rId26" Type="http://schemas.openxmlformats.org/officeDocument/2006/relationships/theme" Target="../theme/theme1.xml"/><Relationship Id="rId25" Type="http://schemas.openxmlformats.org/officeDocument/2006/relationships/slideLayout" Target="../slideLayouts/slideLayout19.xml"/><Relationship Id="rId5" Type="http://schemas.openxmlformats.org/officeDocument/2006/relationships/image" Target="../media/image4.png"/><Relationship Id="rId6" Type="http://schemas.openxmlformats.org/officeDocument/2006/relationships/image" Target="../media/image10.png"/><Relationship Id="rId7" Type="http://schemas.openxmlformats.org/officeDocument/2006/relationships/slideLayout" Target="../slideLayouts/slideLayout1.xml"/><Relationship Id="rId8" Type="http://schemas.openxmlformats.org/officeDocument/2006/relationships/slideLayout" Target="../slideLayouts/slideLayout2.xml"/><Relationship Id="rId11" Type="http://schemas.openxmlformats.org/officeDocument/2006/relationships/slideLayout" Target="../slideLayouts/slideLayout5.xml"/><Relationship Id="rId10" Type="http://schemas.openxmlformats.org/officeDocument/2006/relationships/slideLayout" Target="../slideLayouts/slideLayout4.xml"/><Relationship Id="rId13" Type="http://schemas.openxmlformats.org/officeDocument/2006/relationships/slideLayout" Target="../slideLayouts/slideLayout7.xml"/><Relationship Id="rId12" Type="http://schemas.openxmlformats.org/officeDocument/2006/relationships/slideLayout" Target="../slideLayouts/slideLayout6.xml"/><Relationship Id="rId15" Type="http://schemas.openxmlformats.org/officeDocument/2006/relationships/slideLayout" Target="../slideLayouts/slideLayout9.xml"/><Relationship Id="rId14" Type="http://schemas.openxmlformats.org/officeDocument/2006/relationships/slideLayout" Target="../slideLayouts/slideLayout8.xml"/><Relationship Id="rId17" Type="http://schemas.openxmlformats.org/officeDocument/2006/relationships/slideLayout" Target="../slideLayouts/slideLayout11.xml"/><Relationship Id="rId16" Type="http://schemas.openxmlformats.org/officeDocument/2006/relationships/slideLayout" Target="../slideLayouts/slideLayout10.xml"/><Relationship Id="rId19" Type="http://schemas.openxmlformats.org/officeDocument/2006/relationships/slideLayout" Target="../slideLayouts/slideLayout13.xml"/><Relationship Id="rId18"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26"/>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marR="0" rtl="0" algn="l">
              <a:lnSpc>
                <a:spcPct val="90000"/>
              </a:lnSpc>
              <a:spcBef>
                <a:spcPts val="0"/>
              </a:spcBef>
              <a:spcAft>
                <a:spcPts val="0"/>
              </a:spcAft>
              <a:buClr>
                <a:srgbClr val="161249"/>
              </a:buClr>
              <a:buSzPts val="3300"/>
              <a:buFont typeface="Arial"/>
              <a:buNone/>
              <a:defRPr b="1" i="0" sz="3300" u="none" cap="none" strike="noStrik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26"/>
          <p:cNvSpPr txBox="1"/>
          <p:nvPr>
            <p:ph idx="1" type="body"/>
          </p:nvPr>
        </p:nvSpPr>
        <p:spPr>
          <a:xfrm>
            <a:off x="628650" y="1369219"/>
            <a:ext cx="7886700" cy="1419363"/>
          </a:xfrm>
          <a:prstGeom prst="rect">
            <a:avLst/>
          </a:prstGeom>
          <a:noFill/>
          <a:ln>
            <a:noFill/>
          </a:ln>
        </p:spPr>
        <p:txBody>
          <a:bodyPr anchorCtr="0" anchor="t" bIns="45700" lIns="91425" spcFirstLastPara="1" rIns="91425" wrap="square" tIns="45700">
            <a:spAutoFit/>
          </a:bodyPr>
          <a:lstStyle>
            <a:lvl1pPr indent="-361950" lvl="0" marL="457200" marR="0" rtl="0" algn="l">
              <a:lnSpc>
                <a:spcPct val="90000"/>
              </a:lnSpc>
              <a:spcBef>
                <a:spcPts val="750"/>
              </a:spcBef>
              <a:spcAft>
                <a:spcPts val="0"/>
              </a:spcAft>
              <a:buClr>
                <a:srgbClr val="161249"/>
              </a:buClr>
              <a:buSzPts val="2100"/>
              <a:buFont typeface="Arial"/>
              <a:buChar char="•"/>
              <a:defRPr b="0" i="0" sz="2100" u="none" cap="none" strike="noStrike">
                <a:solidFill>
                  <a:srgbClr val="161249"/>
                </a:solidFill>
                <a:latin typeface="Arial"/>
                <a:ea typeface="Arial"/>
                <a:cs typeface="Arial"/>
                <a:sym typeface="Arial"/>
              </a:defRPr>
            </a:lvl1pPr>
            <a:lvl2pPr indent="-342900" lvl="1" marL="914400" marR="0" rtl="0" algn="l">
              <a:lnSpc>
                <a:spcPct val="90000"/>
              </a:lnSpc>
              <a:spcBef>
                <a:spcPts val="375"/>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2pPr>
            <a:lvl3pPr indent="-323850" lvl="2" marL="1371600" marR="0" rtl="0" algn="l">
              <a:lnSpc>
                <a:spcPct val="90000"/>
              </a:lnSpc>
              <a:spcBef>
                <a:spcPts val="375"/>
              </a:spcBef>
              <a:spcAft>
                <a:spcPts val="0"/>
              </a:spcAft>
              <a:buClr>
                <a:srgbClr val="161249"/>
              </a:buClr>
              <a:buSzPts val="1500"/>
              <a:buFont typeface="Arial"/>
              <a:buChar char="•"/>
              <a:defRPr b="0" i="0" sz="1500" u="none" cap="none" strike="noStrike">
                <a:solidFill>
                  <a:srgbClr val="161249"/>
                </a:solidFill>
                <a:latin typeface="Arial"/>
                <a:ea typeface="Arial"/>
                <a:cs typeface="Arial"/>
                <a:sym typeface="Arial"/>
              </a:defRPr>
            </a:lvl3pPr>
            <a:lvl4pPr indent="-314325" lvl="3" marL="18288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4pPr>
            <a:lvl5pPr indent="-314325" lvl="4" marL="22860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grpSp>
        <p:nvGrpSpPr>
          <p:cNvPr id="8" name="Google Shape;8;p26"/>
          <p:cNvGrpSpPr/>
          <p:nvPr/>
        </p:nvGrpSpPr>
        <p:grpSpPr>
          <a:xfrm>
            <a:off x="113506" y="4583923"/>
            <a:ext cx="8916989" cy="488417"/>
            <a:chOff x="113506" y="4583923"/>
            <a:chExt cx="8916989" cy="488417"/>
          </a:xfrm>
        </p:grpSpPr>
        <p:pic>
          <p:nvPicPr>
            <p:cNvPr id="9" name="Google Shape;9;p26"/>
            <p:cNvPicPr preferRelativeResize="0"/>
            <p:nvPr/>
          </p:nvPicPr>
          <p:blipFill rotWithShape="1">
            <a:blip r:embed="rId1">
              <a:alphaModFix/>
            </a:blip>
            <a:srcRect b="0" l="0" r="63698" t="0"/>
            <a:stretch/>
          </p:blipFill>
          <p:spPr>
            <a:xfrm>
              <a:off x="113506" y="4583923"/>
              <a:ext cx="1259682" cy="488417"/>
            </a:xfrm>
            <a:prstGeom prst="rect">
              <a:avLst/>
            </a:prstGeom>
            <a:noFill/>
            <a:ln>
              <a:noFill/>
            </a:ln>
          </p:spPr>
        </p:pic>
        <p:pic>
          <p:nvPicPr>
            <p:cNvPr descr="Text&#10;&#10;Description automatically generated with low confidence" id="10" name="Google Shape;10;p26"/>
            <p:cNvPicPr preferRelativeResize="0"/>
            <p:nvPr/>
          </p:nvPicPr>
          <p:blipFill rotWithShape="1">
            <a:blip r:embed="rId2">
              <a:alphaModFix/>
            </a:blip>
            <a:srcRect b="0" l="0" r="5514" t="0"/>
            <a:stretch/>
          </p:blipFill>
          <p:spPr>
            <a:xfrm>
              <a:off x="1731601" y="4583923"/>
              <a:ext cx="1973257" cy="438949"/>
            </a:xfrm>
            <a:prstGeom prst="rect">
              <a:avLst/>
            </a:prstGeom>
            <a:noFill/>
            <a:ln>
              <a:noFill/>
            </a:ln>
          </p:spPr>
        </p:pic>
        <p:pic>
          <p:nvPicPr>
            <p:cNvPr descr="Gdańsk University of Technology - Wikipedia" id="11" name="Google Shape;11;p26"/>
            <p:cNvPicPr preferRelativeResize="0"/>
            <p:nvPr/>
          </p:nvPicPr>
          <p:blipFill rotWithShape="1">
            <a:blip r:embed="rId3">
              <a:alphaModFix/>
            </a:blip>
            <a:srcRect b="8136" l="0" r="0" t="14145"/>
            <a:stretch/>
          </p:blipFill>
          <p:spPr>
            <a:xfrm>
              <a:off x="4063271" y="4583923"/>
              <a:ext cx="822603" cy="451887"/>
            </a:xfrm>
            <a:prstGeom prst="rect">
              <a:avLst/>
            </a:prstGeom>
            <a:noFill/>
            <a:ln>
              <a:noFill/>
            </a:ln>
          </p:spPr>
        </p:pic>
        <p:pic>
          <p:nvPicPr>
            <p:cNvPr descr="A picture containing logo&#10;&#10;Description automatically generated" id="12" name="Google Shape;12;p26"/>
            <p:cNvPicPr preferRelativeResize="0"/>
            <p:nvPr/>
          </p:nvPicPr>
          <p:blipFill rotWithShape="1">
            <a:blip r:embed="rId4">
              <a:alphaModFix/>
            </a:blip>
            <a:srcRect b="16796" l="7053" r="7705" t="14652"/>
            <a:stretch/>
          </p:blipFill>
          <p:spPr>
            <a:xfrm>
              <a:off x="6657766" y="4583923"/>
              <a:ext cx="1067043" cy="462232"/>
            </a:xfrm>
            <a:prstGeom prst="rect">
              <a:avLst/>
            </a:prstGeom>
            <a:noFill/>
            <a:ln>
              <a:noFill/>
            </a:ln>
          </p:spPr>
        </p:pic>
        <p:pic>
          <p:nvPicPr>
            <p:cNvPr descr="Uma imagem com texto&#10;&#10;Descrição gerada automaticamente" id="13" name="Google Shape;13;p26"/>
            <p:cNvPicPr preferRelativeResize="0"/>
            <p:nvPr/>
          </p:nvPicPr>
          <p:blipFill rotWithShape="1">
            <a:blip r:embed="rId5">
              <a:alphaModFix/>
            </a:blip>
            <a:srcRect b="0" l="0" r="0" t="0"/>
            <a:stretch/>
          </p:blipFill>
          <p:spPr>
            <a:xfrm>
              <a:off x="8083223" y="4583923"/>
              <a:ext cx="947272" cy="433376"/>
            </a:xfrm>
            <a:prstGeom prst="rect">
              <a:avLst/>
            </a:prstGeom>
            <a:noFill/>
            <a:ln>
              <a:noFill/>
            </a:ln>
          </p:spPr>
        </p:pic>
        <p:pic>
          <p:nvPicPr>
            <p:cNvPr descr="Logo&#10;&#10;Description automatically generated with medium confidence" id="14" name="Google Shape;14;p26"/>
            <p:cNvPicPr preferRelativeResize="0"/>
            <p:nvPr/>
          </p:nvPicPr>
          <p:blipFill rotWithShape="1">
            <a:blip r:embed="rId6">
              <a:alphaModFix/>
            </a:blip>
            <a:srcRect b="0" l="0" r="0" t="0"/>
            <a:stretch/>
          </p:blipFill>
          <p:spPr>
            <a:xfrm>
              <a:off x="5244287" y="4583923"/>
              <a:ext cx="1055066" cy="432832"/>
            </a:xfrm>
            <a:prstGeom prst="rect">
              <a:avLst/>
            </a:prstGeom>
            <a:noFill/>
            <a:ln>
              <a:noFill/>
            </a:ln>
          </p:spPr>
        </p:pic>
      </p:grpSp>
    </p:spTree>
  </p:cSld>
  <p:clrMap accent1="accent1" accent2="accent2" accent3="accent3" accent4="accent4" accent5="accent5" accent6="accent6" bg1="lt1" bg2="dk2" tx1="dk1" tx2="lt2" folHlink="folHlink" hlink="hlink"/>
  <p:sldLayoutIdLst>
    <p:sldLayoutId id="2147483649" r:id="rId7"/>
    <p:sldLayoutId id="2147483650" r:id="rId8"/>
    <p:sldLayoutId id="2147483651" r:id="rId9"/>
    <p:sldLayoutId id="2147483652" r:id="rId10"/>
    <p:sldLayoutId id="2147483653" r:id="rId11"/>
    <p:sldLayoutId id="2147483654" r:id="rId12"/>
    <p:sldLayoutId id="2147483655" r:id="rId13"/>
    <p:sldLayoutId id="2147483656" r:id="rId14"/>
    <p:sldLayoutId id="2147483657" r:id="rId15"/>
    <p:sldLayoutId id="2147483658" r:id="rId16"/>
    <p:sldLayoutId id="2147483659" r:id="rId17"/>
    <p:sldLayoutId id="2147483660" r:id="rId18"/>
    <p:sldLayoutId id="2147483661" r:id="rId19"/>
    <p:sldLayoutId id="2147483662" r:id="rId20"/>
    <p:sldLayoutId id="2147483663" r:id="rId21"/>
    <p:sldLayoutId id="2147483664" r:id="rId22"/>
    <p:sldLayoutId id="2147483665" r:id="rId23"/>
    <p:sldLayoutId id="2147483666" r:id="rId24"/>
    <p:sldLayoutId id="2147483667" r:id="rId2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1"/>
          <p:cNvSpPr txBox="1"/>
          <p:nvPr>
            <p:ph type="ctrTitle"/>
          </p:nvPr>
        </p:nvSpPr>
        <p:spPr>
          <a:xfrm>
            <a:off x="545650" y="1499365"/>
            <a:ext cx="8598350" cy="1884419"/>
          </a:xfrm>
          <a:prstGeom prst="rect">
            <a:avLst/>
          </a:prstGeom>
          <a:noFill/>
          <a:ln>
            <a:noFill/>
          </a:ln>
        </p:spPr>
        <p:txBody>
          <a:bodyPr anchorCtr="0" anchor="t" bIns="0" lIns="91425" spcFirstLastPara="1" rIns="91425" wrap="square" tIns="45700">
            <a:noAutofit/>
          </a:bodyPr>
          <a:lstStyle/>
          <a:p>
            <a:pPr indent="0" lvl="0" marL="0" rtl="0" algn="l">
              <a:lnSpc>
                <a:spcPct val="90000"/>
              </a:lnSpc>
              <a:spcBef>
                <a:spcPts val="0"/>
              </a:spcBef>
              <a:spcAft>
                <a:spcPts val="0"/>
              </a:spcAft>
              <a:buClr>
                <a:schemeClr val="lt1"/>
              </a:buClr>
              <a:buSzPts val="4800"/>
              <a:buFont typeface="Arial"/>
              <a:buNone/>
            </a:pPr>
            <a:r>
              <a:rPr lang="pt-PT" sz="4800"/>
              <a:t>SEO Strategy – Establish</a:t>
            </a:r>
            <a:endParaRPr sz="4800"/>
          </a:p>
        </p:txBody>
      </p:sp>
      <p:sp>
        <p:nvSpPr>
          <p:cNvPr id="153" name="Google Shape;153;p1"/>
          <p:cNvSpPr txBox="1"/>
          <p:nvPr>
            <p:ph idx="4294967295" type="subTitle"/>
          </p:nvPr>
        </p:nvSpPr>
        <p:spPr>
          <a:xfrm>
            <a:off x="1143000" y="2798790"/>
            <a:ext cx="6858000" cy="1169988"/>
          </a:xfrm>
          <a:prstGeom prst="rect">
            <a:avLst/>
          </a:prstGeom>
          <a:noFill/>
          <a:ln>
            <a:noFill/>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Clr>
                <a:schemeClr val="lt1"/>
              </a:buClr>
              <a:buSzPts val="2100"/>
              <a:buFont typeface="Arial"/>
              <a:buNone/>
            </a:pPr>
            <a:r>
              <a:rPr b="0" i="0" lang="pt-PT" sz="2100" u="none" cap="none" strike="noStrike">
                <a:solidFill>
                  <a:schemeClr val="lt1"/>
                </a:solidFill>
                <a:latin typeface="Arial"/>
                <a:ea typeface="Arial"/>
                <a:cs typeface="Arial"/>
                <a:sym typeface="Arial"/>
              </a:rPr>
              <a:t>Professor</a:t>
            </a:r>
            <a:endParaRPr/>
          </a:p>
          <a:p>
            <a:pPr indent="0" lvl="0" marL="0" marR="0" rtl="0" algn="ctr">
              <a:lnSpc>
                <a:spcPct val="90000"/>
              </a:lnSpc>
              <a:spcBef>
                <a:spcPts val="750"/>
              </a:spcBef>
              <a:spcAft>
                <a:spcPts val="0"/>
              </a:spcAft>
              <a:buClr>
                <a:schemeClr val="lt1"/>
              </a:buClr>
              <a:buSzPts val="2100"/>
              <a:buFont typeface="Arial"/>
              <a:buNone/>
            </a:pPr>
            <a:r>
              <a:rPr b="0" i="0" lang="pt-PT" sz="2100" u="none" cap="none" strike="noStrike">
                <a:solidFill>
                  <a:schemeClr val="lt1"/>
                </a:solidFill>
                <a:latin typeface="Arial"/>
                <a:ea typeface="Arial"/>
                <a:cs typeface="Arial"/>
                <a:sym typeface="Arial"/>
              </a:rPr>
              <a:t>School</a:t>
            </a:r>
            <a:endParaRPr/>
          </a:p>
          <a:p>
            <a:pPr indent="0" lvl="0" marL="0" marR="0" rtl="0" algn="ctr">
              <a:lnSpc>
                <a:spcPct val="90000"/>
              </a:lnSpc>
              <a:spcBef>
                <a:spcPts val="750"/>
              </a:spcBef>
              <a:spcAft>
                <a:spcPts val="0"/>
              </a:spcAft>
              <a:buClr>
                <a:schemeClr val="lt1"/>
              </a:buClr>
              <a:buSzPts val="2100"/>
              <a:buFont typeface="Arial"/>
              <a:buNone/>
            </a:pPr>
            <a:r>
              <a:rPr b="0" i="0" lang="pt-PT" sz="2100" u="none" cap="none" strike="noStrike">
                <a:solidFill>
                  <a:schemeClr val="lt1"/>
                </a:solidFill>
                <a:latin typeface="Arial"/>
                <a:ea typeface="Arial"/>
                <a:cs typeface="Arial"/>
                <a:sym typeface="Arial"/>
              </a:rPr>
              <a:t>Search Engine Optimization</a:t>
            </a:r>
            <a:endParaRPr b="0" i="0" sz="2100" u="none" cap="none" strike="noStrik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2"/>
          <p:cNvSpPr txBox="1"/>
          <p:nvPr/>
        </p:nvSpPr>
        <p:spPr>
          <a:xfrm>
            <a:off x="761560" y="1262789"/>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rPr b="1" i="0" lang="pt-PT" sz="3600" u="none" cap="none" strike="noStrike">
                <a:solidFill>
                  <a:srgbClr val="11AA81"/>
                </a:solidFill>
                <a:latin typeface="Arial"/>
                <a:ea typeface="Arial"/>
                <a:cs typeface="Arial"/>
                <a:sym typeface="Arial"/>
              </a:rPr>
              <a:t>SEO Strategy – </a:t>
            </a:r>
            <a:endParaRPr/>
          </a:p>
          <a:p>
            <a:pPr indent="0" lvl="0" marL="0" marR="0" rtl="0" algn="l">
              <a:spcBef>
                <a:spcPts val="0"/>
              </a:spcBef>
              <a:spcAft>
                <a:spcPts val="0"/>
              </a:spcAft>
              <a:buNone/>
            </a:pPr>
            <a:r>
              <a:rPr b="1" i="0" lang="pt-PT" sz="3600" u="none" cap="none" strike="noStrike">
                <a:solidFill>
                  <a:srgbClr val="11AA81"/>
                </a:solidFill>
                <a:latin typeface="Arial"/>
                <a:ea typeface="Arial"/>
                <a:cs typeface="Arial"/>
                <a:sym typeface="Arial"/>
              </a:rPr>
              <a:t>Establish</a:t>
            </a:r>
            <a:endParaRPr/>
          </a:p>
        </p:txBody>
      </p:sp>
      <p:sp>
        <p:nvSpPr>
          <p:cNvPr id="159" name="Google Shape;159;p2"/>
          <p:cNvSpPr txBox="1"/>
          <p:nvPr/>
        </p:nvSpPr>
        <p:spPr>
          <a:xfrm>
            <a:off x="478339" y="1343709"/>
            <a:ext cx="8454900" cy="3067049"/>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None/>
            </a:pPr>
            <a:r>
              <a:t/>
            </a:r>
            <a:endParaRPr b="0" i="0" sz="1800" u="none" cap="none" strike="noStrike">
              <a:solidFill>
                <a:schemeClr val="dk1"/>
              </a:solidFill>
              <a:latin typeface="Arial"/>
              <a:ea typeface="Arial"/>
              <a:cs typeface="Arial"/>
              <a:sym typeface="Arial"/>
            </a:endParaRPr>
          </a:p>
        </p:txBody>
      </p:sp>
      <p:sp>
        <p:nvSpPr>
          <p:cNvPr id="160" name="Google Shape;160;p2"/>
          <p:cNvSpPr txBox="1"/>
          <p:nvPr>
            <p:ph idx="1" type="body"/>
          </p:nvPr>
        </p:nvSpPr>
        <p:spPr>
          <a:xfrm>
            <a:off x="863071" y="2431105"/>
            <a:ext cx="6614054" cy="1448089"/>
          </a:xfrm>
          <a:prstGeom prst="rect">
            <a:avLst/>
          </a:prstGeom>
          <a:noFill/>
          <a:ln>
            <a:noFill/>
          </a:ln>
        </p:spPr>
        <p:txBody>
          <a:bodyPr anchorCtr="0" anchor="t" bIns="0" lIns="0" spcFirstLastPara="1" rIns="0" wrap="square" tIns="0">
            <a:spAutoFit/>
          </a:bodyPr>
          <a:lstStyle/>
          <a:p>
            <a:pPr indent="0" lvl="0" marL="0" rtl="0" algn="l">
              <a:lnSpc>
                <a:spcPct val="115000"/>
              </a:lnSpc>
              <a:spcBef>
                <a:spcPts val="0"/>
              </a:spcBef>
              <a:spcAft>
                <a:spcPts val="0"/>
              </a:spcAft>
              <a:buClr>
                <a:schemeClr val="lt1"/>
              </a:buClr>
              <a:buSzPts val="2400"/>
              <a:buNone/>
            </a:pPr>
            <a:r>
              <a:rPr b="0" lang="pt-PT" sz="2400"/>
              <a:t>In which area auditing is often used?</a:t>
            </a:r>
            <a:endParaRPr/>
          </a:p>
          <a:p>
            <a:pPr indent="0" lvl="0" marL="0" rtl="0" algn="l">
              <a:lnSpc>
                <a:spcPct val="115000"/>
              </a:lnSpc>
              <a:spcBef>
                <a:spcPts val="1600"/>
              </a:spcBef>
              <a:spcAft>
                <a:spcPts val="0"/>
              </a:spcAft>
              <a:buClr>
                <a:schemeClr val="lt1"/>
              </a:buClr>
              <a:buSzPts val="2400"/>
              <a:buNone/>
            </a:pPr>
            <a:r>
              <a:rPr b="0" lang="pt-PT" sz="2400"/>
              <a:t>Why auditing is important in tha</a:t>
            </a:r>
            <a:r>
              <a:rPr b="0" lang="pt-PT"/>
              <a:t>t area?</a:t>
            </a:r>
            <a:endParaRPr b="0"/>
          </a:p>
          <a:p>
            <a:pPr indent="0" lvl="0" marL="0" rtl="0" algn="l">
              <a:lnSpc>
                <a:spcPct val="90000"/>
              </a:lnSpc>
              <a:spcBef>
                <a:spcPts val="750"/>
              </a:spcBef>
              <a:spcAft>
                <a:spcPts val="0"/>
              </a:spcAft>
              <a:buClr>
                <a:schemeClr val="lt1"/>
              </a:buClr>
              <a:buSzPts val="2100"/>
              <a:buNone/>
            </a:pPr>
            <a:r>
              <a:t/>
            </a:r>
            <a:endParaRPr b="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3"/>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b="1" i="0" sz="3000" u="none" cap="none" strike="noStrike">
              <a:solidFill>
                <a:schemeClr val="dk1"/>
              </a:solidFill>
              <a:latin typeface="Arial"/>
              <a:ea typeface="Arial"/>
              <a:cs typeface="Arial"/>
              <a:sym typeface="Arial"/>
            </a:endParaRPr>
          </a:p>
        </p:txBody>
      </p:sp>
      <p:sp>
        <p:nvSpPr>
          <p:cNvPr id="166" name="Google Shape;166;p3"/>
          <p:cNvSpPr txBox="1"/>
          <p:nvPr/>
        </p:nvSpPr>
        <p:spPr>
          <a:xfrm>
            <a:off x="478339" y="1262790"/>
            <a:ext cx="8454900" cy="2939111"/>
          </a:xfrm>
          <a:prstGeom prst="rect">
            <a:avLst/>
          </a:prstGeom>
          <a:noFill/>
          <a:ln>
            <a:noFill/>
          </a:ln>
        </p:spPr>
        <p:txBody>
          <a:bodyPr anchorCtr="0" anchor="t" bIns="91425" lIns="91425" spcFirstLastPara="1" rIns="91425" wrap="square" tIns="91425">
            <a:noAutofit/>
          </a:bodyPr>
          <a:lstStyle/>
          <a:p>
            <a:pPr indent="-171450" lvl="0" marL="285750" marR="0" rtl="0" algn="just">
              <a:lnSpc>
                <a:spcPct val="115000"/>
              </a:lnSpc>
              <a:spcBef>
                <a:spcPts val="0"/>
              </a:spcBef>
              <a:spcAft>
                <a:spcPts val="1200"/>
              </a:spcAft>
              <a:buClr>
                <a:schemeClr val="dk1"/>
              </a:buClr>
              <a:buSzPts val="1800"/>
              <a:buFont typeface="Arial"/>
              <a:buNone/>
            </a:pPr>
            <a:r>
              <a:t/>
            </a:r>
            <a:endParaRPr b="0" i="0" sz="1800" u="none" cap="none" strike="noStrike">
              <a:solidFill>
                <a:srgbClr val="262626"/>
              </a:solidFill>
              <a:latin typeface="Open Sans"/>
              <a:ea typeface="Open Sans"/>
              <a:cs typeface="Open Sans"/>
              <a:sym typeface="Open Sans"/>
            </a:endParaRPr>
          </a:p>
        </p:txBody>
      </p:sp>
      <p:sp>
        <p:nvSpPr>
          <p:cNvPr id="167" name="Google Shape;167;p3"/>
          <p:cNvSpPr txBox="1"/>
          <p:nvPr>
            <p:ph type="title"/>
          </p:nvPr>
        </p:nvSpPr>
        <p:spPr>
          <a:xfrm>
            <a:off x="628650" y="444513"/>
            <a:ext cx="7886700" cy="994172"/>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161249"/>
              </a:buClr>
              <a:buSzPts val="3600"/>
              <a:buFont typeface="Arial"/>
              <a:buNone/>
            </a:pPr>
            <a:r>
              <a:rPr lang="pt-PT" sz="3600"/>
              <a:t>Learning Objectives</a:t>
            </a:r>
            <a:br>
              <a:rPr lang="pt-PT" sz="3600"/>
            </a:br>
            <a:endParaRPr sz="3600"/>
          </a:p>
        </p:txBody>
      </p:sp>
      <p:sp>
        <p:nvSpPr>
          <p:cNvPr id="168" name="Google Shape;168;p3"/>
          <p:cNvSpPr txBox="1"/>
          <p:nvPr>
            <p:ph idx="1" type="body"/>
          </p:nvPr>
        </p:nvSpPr>
        <p:spPr>
          <a:xfrm>
            <a:off x="628650" y="1369219"/>
            <a:ext cx="7886700" cy="2905898"/>
          </a:xfrm>
          <a:prstGeom prst="rect">
            <a:avLst/>
          </a:prstGeom>
          <a:noFill/>
          <a:ln>
            <a:noFill/>
          </a:ln>
        </p:spPr>
        <p:txBody>
          <a:bodyPr anchorCtr="0" anchor="t" bIns="45700" lIns="91425" spcFirstLastPara="1" rIns="91425" wrap="square" tIns="45700">
            <a:normAutofit/>
          </a:bodyPr>
          <a:lstStyle/>
          <a:p>
            <a:pPr indent="-285750" lvl="0" marL="285750" rtl="0" algn="just">
              <a:lnSpc>
                <a:spcPct val="115000"/>
              </a:lnSpc>
              <a:spcBef>
                <a:spcPts val="0"/>
              </a:spcBef>
              <a:spcAft>
                <a:spcPts val="0"/>
              </a:spcAft>
              <a:buClr>
                <a:srgbClr val="11AA81"/>
              </a:buClr>
              <a:buSzPts val="3000"/>
              <a:buFont typeface="Arial"/>
              <a:buChar char="•"/>
            </a:pPr>
            <a:r>
              <a:rPr b="0" i="0" lang="pt-PT" sz="2400" u="none" strike="noStrike"/>
              <a:t>Construct a SEO audit</a:t>
            </a:r>
            <a:endParaRPr/>
          </a:p>
          <a:p>
            <a:pPr indent="-285750" lvl="0" marL="285750" rtl="0" algn="just">
              <a:lnSpc>
                <a:spcPct val="115000"/>
              </a:lnSpc>
              <a:spcBef>
                <a:spcPts val="1950"/>
              </a:spcBef>
              <a:spcAft>
                <a:spcPts val="0"/>
              </a:spcAft>
              <a:buClr>
                <a:srgbClr val="11AA81"/>
              </a:buClr>
              <a:buSzPts val="3000"/>
              <a:buFont typeface="Arial"/>
              <a:buChar char="•"/>
            </a:pPr>
            <a:r>
              <a:rPr b="0" i="0" lang="pt-PT" sz="2400" u="none" strike="noStrike"/>
              <a:t>Assess a SEO audit</a:t>
            </a:r>
            <a:endParaRPr/>
          </a:p>
          <a:p>
            <a:pPr indent="0" lvl="0" marL="0" rtl="0" algn="l">
              <a:lnSpc>
                <a:spcPct val="90000"/>
              </a:lnSpc>
              <a:spcBef>
                <a:spcPts val="1950"/>
              </a:spcBef>
              <a:spcAft>
                <a:spcPts val="0"/>
              </a:spcAft>
              <a:buClr>
                <a:srgbClr val="11AA81"/>
              </a:buClr>
              <a:buSzPts val="2500"/>
              <a:buNone/>
            </a:pPr>
            <a:r>
              <a:t/>
            </a:r>
            <a:endParaRPr sz="200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4"/>
          <p:cNvSpPr txBox="1"/>
          <p:nvPr>
            <p:ph type="title"/>
          </p:nvPr>
        </p:nvSpPr>
        <p:spPr>
          <a:xfrm>
            <a:off x="863319" y="1411851"/>
            <a:ext cx="2863215" cy="138345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3300"/>
              <a:buFont typeface="Arial"/>
              <a:buNone/>
            </a:pPr>
            <a:r>
              <a:rPr lang="pt-PT"/>
              <a:t>Topics</a:t>
            </a:r>
            <a:endParaRPr/>
          </a:p>
        </p:txBody>
      </p:sp>
      <p:sp>
        <p:nvSpPr>
          <p:cNvPr id="174" name="Google Shape;174;p4"/>
          <p:cNvSpPr txBox="1"/>
          <p:nvPr>
            <p:ph idx="1" type="body"/>
          </p:nvPr>
        </p:nvSpPr>
        <p:spPr>
          <a:xfrm>
            <a:off x="3983426" y="1188294"/>
            <a:ext cx="4606283" cy="1707647"/>
          </a:xfrm>
          <a:prstGeom prst="rect">
            <a:avLst/>
          </a:prstGeom>
          <a:noFill/>
          <a:ln>
            <a:noFill/>
          </a:ln>
        </p:spPr>
        <p:txBody>
          <a:bodyPr anchorCtr="0" anchor="t" bIns="45700" lIns="91425" spcFirstLastPara="1" rIns="91425" wrap="square" tIns="45700">
            <a:spAutoFit/>
          </a:bodyPr>
          <a:lstStyle/>
          <a:p>
            <a:pPr indent="-385763" lvl="0" marL="385763" rtl="0" algn="l">
              <a:lnSpc>
                <a:spcPct val="90000"/>
              </a:lnSpc>
              <a:spcBef>
                <a:spcPts val="0"/>
              </a:spcBef>
              <a:spcAft>
                <a:spcPts val="0"/>
              </a:spcAft>
              <a:buClr>
                <a:schemeClr val="lt1"/>
              </a:buClr>
              <a:buSzPts val="2250"/>
              <a:buFont typeface="Arial"/>
              <a:buChar char="•"/>
            </a:pPr>
            <a:r>
              <a:rPr lang="pt-PT" sz="1800">
                <a:solidFill>
                  <a:srgbClr val="FFFFFF"/>
                </a:solidFill>
              </a:rPr>
              <a:t>Audit website</a:t>
            </a:r>
            <a:endParaRPr/>
          </a:p>
          <a:p>
            <a:pPr indent="-385763" lvl="0" marL="385763" rtl="0" algn="l">
              <a:lnSpc>
                <a:spcPct val="90000"/>
              </a:lnSpc>
              <a:spcBef>
                <a:spcPts val="750"/>
              </a:spcBef>
              <a:spcAft>
                <a:spcPts val="0"/>
              </a:spcAft>
              <a:buClr>
                <a:schemeClr val="lt1"/>
              </a:buClr>
              <a:buSzPts val="2250"/>
              <a:buFont typeface="Arial"/>
              <a:buChar char="•"/>
            </a:pPr>
            <a:r>
              <a:rPr lang="pt-PT" sz="1800"/>
              <a:t>Main Content</a:t>
            </a:r>
            <a:endParaRPr sz="1800"/>
          </a:p>
          <a:p>
            <a:pPr indent="-385763" lvl="0" marL="385763" rtl="0" algn="l">
              <a:lnSpc>
                <a:spcPct val="90000"/>
              </a:lnSpc>
              <a:spcBef>
                <a:spcPts val="750"/>
              </a:spcBef>
              <a:spcAft>
                <a:spcPts val="0"/>
              </a:spcAft>
              <a:buClr>
                <a:schemeClr val="lt1"/>
              </a:buClr>
              <a:buSzPts val="2250"/>
              <a:buFont typeface="Arial"/>
              <a:buChar char="•"/>
            </a:pPr>
            <a:r>
              <a:rPr lang="pt-PT" sz="1800"/>
              <a:t>Supplementary Content</a:t>
            </a:r>
            <a:endParaRPr sz="1800">
              <a:solidFill>
                <a:srgbClr val="FFFFFF"/>
              </a:solidFill>
            </a:endParaRPr>
          </a:p>
          <a:p>
            <a:pPr indent="-385763" lvl="0" marL="385763" rtl="0" algn="l">
              <a:lnSpc>
                <a:spcPct val="90000"/>
              </a:lnSpc>
              <a:spcBef>
                <a:spcPts val="750"/>
              </a:spcBef>
              <a:spcAft>
                <a:spcPts val="0"/>
              </a:spcAft>
              <a:buClr>
                <a:schemeClr val="lt1"/>
              </a:buClr>
              <a:buSzPts val="2250"/>
              <a:buFont typeface="Arial"/>
              <a:buChar char="•"/>
            </a:pPr>
            <a:r>
              <a:rPr lang="pt-PT" sz="1800"/>
              <a:t>YMYL and EEAT</a:t>
            </a:r>
            <a:endParaRPr sz="1800">
              <a:solidFill>
                <a:srgbClr val="FFFFFF"/>
              </a:solidFill>
            </a:endParaRPr>
          </a:p>
          <a:p>
            <a:pPr indent="0" lvl="0" marL="0" rtl="0" algn="l">
              <a:lnSpc>
                <a:spcPct val="90000"/>
              </a:lnSpc>
              <a:spcBef>
                <a:spcPts val="750"/>
              </a:spcBef>
              <a:spcAft>
                <a:spcPts val="0"/>
              </a:spcAft>
              <a:buClr>
                <a:schemeClr val="lt1"/>
              </a:buClr>
              <a:buSzPts val="1500"/>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5"/>
          <p:cNvSpPr txBox="1"/>
          <p:nvPr/>
        </p:nvSpPr>
        <p:spPr>
          <a:xfrm>
            <a:off x="0" y="847315"/>
            <a:ext cx="9144000" cy="3128400"/>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None/>
            </a:pPr>
            <a:r>
              <a:rPr b="1" i="0" lang="pt-PT" sz="2800" u="none" cap="none" strike="noStrike">
                <a:solidFill>
                  <a:schemeClr val="lt1"/>
                </a:solidFill>
                <a:latin typeface="Arial"/>
                <a:ea typeface="Arial"/>
                <a:cs typeface="Arial"/>
                <a:sym typeface="Arial"/>
              </a:rPr>
              <a:t>“Don’t audit life. Show up and make the most of it now.”</a:t>
            </a:r>
            <a:endParaRPr/>
          </a:p>
          <a:p>
            <a:pPr indent="0" lvl="0" marL="0" marR="0" rtl="0" algn="ctr">
              <a:spcBef>
                <a:spcPts val="0"/>
              </a:spcBef>
              <a:spcAft>
                <a:spcPts val="0"/>
              </a:spcAft>
              <a:buNone/>
            </a:pPr>
            <a:r>
              <a:t/>
            </a:r>
            <a:endParaRPr b="1" i="0" sz="2800" u="none" cap="none" strike="noStrike">
              <a:solidFill>
                <a:schemeClr val="lt1"/>
              </a:solidFill>
              <a:latin typeface="Arial"/>
              <a:ea typeface="Arial"/>
              <a:cs typeface="Arial"/>
              <a:sym typeface="Arial"/>
            </a:endParaRPr>
          </a:p>
          <a:p>
            <a:pPr indent="0" lvl="0" marL="0" marR="0" rtl="0" algn="ctr">
              <a:spcBef>
                <a:spcPts val="0"/>
              </a:spcBef>
              <a:spcAft>
                <a:spcPts val="0"/>
              </a:spcAft>
              <a:buNone/>
            </a:pPr>
            <a:r>
              <a:rPr b="0" i="1" lang="pt-PT" sz="2800" u="none" cap="none" strike="noStrike">
                <a:solidFill>
                  <a:schemeClr val="lt1"/>
                </a:solidFill>
                <a:latin typeface="Dancing Script"/>
                <a:ea typeface="Dancing Script"/>
                <a:cs typeface="Dancing Script"/>
                <a:sym typeface="Dancing Script"/>
              </a:rPr>
              <a:t>                                              Regina Brett</a:t>
            </a:r>
            <a:endParaRPr b="0" i="1" sz="2800" u="none" cap="none" strike="noStrike">
              <a:solidFill>
                <a:schemeClr val="lt1"/>
              </a:solidFill>
              <a:latin typeface="Dancing Script"/>
              <a:ea typeface="Dancing Script"/>
              <a:cs typeface="Dancing Script"/>
              <a:sym typeface="Dancing Script"/>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6"/>
          <p:cNvSpPr txBox="1"/>
          <p:nvPr/>
        </p:nvSpPr>
        <p:spPr>
          <a:xfrm>
            <a:off x="0" y="847315"/>
            <a:ext cx="9144000" cy="3128400"/>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None/>
            </a:pPr>
            <a:r>
              <a:rPr b="1" i="0" lang="pt-PT" sz="2400" u="none" cap="none" strike="noStrike">
                <a:solidFill>
                  <a:schemeClr val="lt1"/>
                </a:solidFill>
                <a:latin typeface="Arial"/>
                <a:ea typeface="Arial"/>
                <a:cs typeface="Arial"/>
                <a:sym typeface="Arial"/>
              </a:rPr>
              <a:t>“You can do a life audit at any age or stage of life. Don’t waste time on things that aren’t necessary or good for you. Life is short. Do the bits you have to do and use the rest of your life to have a wonderful time.”</a:t>
            </a:r>
            <a:endParaRPr b="1" i="0" sz="2400" u="none" cap="none" strike="noStrike">
              <a:solidFill>
                <a:schemeClr val="lt1"/>
              </a:solidFill>
              <a:latin typeface="Arial"/>
              <a:ea typeface="Arial"/>
              <a:cs typeface="Arial"/>
              <a:sym typeface="Arial"/>
            </a:endParaRPr>
          </a:p>
          <a:p>
            <a:pPr indent="0" lvl="0" marL="0" marR="0" rtl="0" algn="r">
              <a:spcBef>
                <a:spcPts val="0"/>
              </a:spcBef>
              <a:spcAft>
                <a:spcPts val="0"/>
              </a:spcAft>
              <a:buNone/>
            </a:pPr>
            <a:r>
              <a:t/>
            </a:r>
            <a:endParaRPr b="0" i="1" sz="3200" u="none" cap="none" strike="noStrike">
              <a:solidFill>
                <a:schemeClr val="lt1"/>
              </a:solidFill>
              <a:latin typeface="Dancing Script"/>
              <a:ea typeface="Dancing Script"/>
              <a:cs typeface="Dancing Script"/>
              <a:sym typeface="Dancing Script"/>
            </a:endParaRPr>
          </a:p>
          <a:p>
            <a:pPr indent="0" lvl="0" marL="0" marR="0" rtl="0" algn="ctr">
              <a:spcBef>
                <a:spcPts val="0"/>
              </a:spcBef>
              <a:spcAft>
                <a:spcPts val="0"/>
              </a:spcAft>
              <a:buNone/>
            </a:pPr>
            <a:r>
              <a:rPr b="0" i="1" lang="pt-PT" sz="3200" u="none" cap="none" strike="noStrike">
                <a:solidFill>
                  <a:schemeClr val="lt1"/>
                </a:solidFill>
                <a:latin typeface="Dancing Script"/>
                <a:ea typeface="Dancing Script"/>
                <a:cs typeface="Dancing Script"/>
                <a:sym typeface="Dancing Script"/>
              </a:rPr>
              <a:t>                              Caroline Righton</a:t>
            </a:r>
            <a:endParaRPr b="0" i="1" sz="3200" u="none" cap="none" strike="noStrike">
              <a:solidFill>
                <a:schemeClr val="lt1"/>
              </a:solidFill>
              <a:latin typeface="Dancing Script"/>
              <a:ea typeface="Dancing Script"/>
              <a:cs typeface="Dancing Script"/>
              <a:sym typeface="Dancing Script"/>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7"/>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i="0" lang="pt-PT" sz="6000" u="none" cap="none" strike="noStrike">
                <a:solidFill>
                  <a:srgbClr val="FFFFFF"/>
                </a:solidFill>
                <a:latin typeface="Arial"/>
                <a:ea typeface="Arial"/>
                <a:cs typeface="Arial"/>
                <a:sym typeface="Arial"/>
              </a:rPr>
              <a:t>Topic 1 </a:t>
            </a:r>
            <a:endParaRPr b="1" i="0" sz="6000" u="none" cap="none" strike="noStrike">
              <a:solidFill>
                <a:srgbClr val="FFFFFF"/>
              </a:solidFill>
              <a:latin typeface="Arial"/>
              <a:ea typeface="Arial"/>
              <a:cs typeface="Arial"/>
              <a:sym typeface="Arial"/>
            </a:endParaRPr>
          </a:p>
        </p:txBody>
      </p:sp>
      <p:sp>
        <p:nvSpPr>
          <p:cNvPr id="190" name="Google Shape;190;p7"/>
          <p:cNvSpPr txBox="1"/>
          <p:nvPr/>
        </p:nvSpPr>
        <p:spPr>
          <a:xfrm>
            <a:off x="675150" y="1854094"/>
            <a:ext cx="7793700" cy="758842"/>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None/>
            </a:pPr>
            <a:r>
              <a:rPr b="1" i="0" lang="pt-PT" sz="3600" u="none" cap="none" strike="noStrike">
                <a:solidFill>
                  <a:srgbClr val="161249"/>
                </a:solidFill>
                <a:latin typeface="Arial"/>
                <a:ea typeface="Arial"/>
                <a:cs typeface="Arial"/>
                <a:sym typeface="Arial"/>
              </a:rPr>
              <a:t>Audit website</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8"/>
          <p:cNvSpPr txBox="1"/>
          <p:nvPr/>
        </p:nvSpPr>
        <p:spPr>
          <a:xfrm>
            <a:off x="478339" y="409074"/>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rPr b="1" i="0" lang="pt-PT" sz="3600" u="none" cap="none" strike="noStrike">
                <a:solidFill>
                  <a:srgbClr val="161249"/>
                </a:solidFill>
                <a:latin typeface="Arial"/>
                <a:ea typeface="Arial"/>
                <a:cs typeface="Arial"/>
                <a:sym typeface="Arial"/>
              </a:rPr>
              <a:t>Audit website</a:t>
            </a:r>
            <a:endParaRPr/>
          </a:p>
        </p:txBody>
      </p:sp>
      <p:grpSp>
        <p:nvGrpSpPr>
          <p:cNvPr id="196" name="Google Shape;196;p8"/>
          <p:cNvGrpSpPr/>
          <p:nvPr/>
        </p:nvGrpSpPr>
        <p:grpSpPr>
          <a:xfrm>
            <a:off x="1450787" y="1161069"/>
            <a:ext cx="6169273" cy="3250176"/>
            <a:chOff x="1194756" y="3178"/>
            <a:chExt cx="6169273" cy="3250176"/>
          </a:xfrm>
        </p:grpSpPr>
        <p:sp>
          <p:nvSpPr>
            <p:cNvPr id="197" name="Google Shape;197;p8"/>
            <p:cNvSpPr/>
            <p:nvPr/>
          </p:nvSpPr>
          <p:spPr>
            <a:xfrm>
              <a:off x="4242900" y="2354463"/>
              <a:ext cx="405102" cy="91440"/>
            </a:xfrm>
            <a:custGeom>
              <a:rect b="b" l="l" r="r" t="t"/>
              <a:pathLst>
                <a:path extrusionOk="0" h="120000" w="120000">
                  <a:moveTo>
                    <a:pt x="0" y="60000"/>
                  </a:moveTo>
                  <a:lnTo>
                    <a:pt x="120000" y="60000"/>
                  </a:lnTo>
                </a:path>
              </a:pathLst>
            </a:custGeom>
            <a:noFill/>
            <a:ln cap="flat" cmpd="sng" w="12700">
              <a:solidFill>
                <a:srgbClr val="171616"/>
              </a:solidFill>
              <a:prstDash val="solid"/>
              <a:miter lim="800000"/>
              <a:headEnd len="med" w="med" type="triangl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8"/>
            <p:cNvSpPr txBox="1"/>
            <p:nvPr/>
          </p:nvSpPr>
          <p:spPr>
            <a:xfrm>
              <a:off x="4435323" y="2390056"/>
              <a:ext cx="20255" cy="20255"/>
            </a:xfrm>
            <a:prstGeom prst="rect">
              <a:avLst/>
            </a:prstGeom>
            <a:noFill/>
            <a:ln>
              <a:noFill/>
            </a:ln>
          </p:spPr>
          <p:txBody>
            <a:bodyPr anchorCtr="0" anchor="ctr" bIns="0" lIns="12700" spcFirstLastPara="1" rIns="12700" wrap="square" tIns="0">
              <a:noAutofit/>
            </a:bodyPr>
            <a:lstStyle/>
            <a:p>
              <a:pPr indent="0" lvl="0" marL="0" marR="0" rtl="0" algn="ctr">
                <a:lnSpc>
                  <a:spcPct val="90000"/>
                </a:lnSpc>
                <a:spcBef>
                  <a:spcPts val="0"/>
                </a:spcBef>
                <a:spcAft>
                  <a:spcPts val="0"/>
                </a:spcAft>
                <a:buClr>
                  <a:schemeClr val="dk1"/>
                </a:buClr>
                <a:buSzPts val="500"/>
                <a:buFont typeface="Calibri"/>
                <a:buNone/>
              </a:pPr>
              <a:r>
                <a:t/>
              </a:r>
              <a:endParaRPr sz="500">
                <a:solidFill>
                  <a:schemeClr val="dk1"/>
                </a:solidFill>
                <a:latin typeface="Calibri"/>
                <a:ea typeface="Calibri"/>
                <a:cs typeface="Calibri"/>
                <a:sym typeface="Calibri"/>
              </a:endParaRPr>
            </a:p>
          </p:txBody>
        </p:sp>
        <p:sp>
          <p:nvSpPr>
            <p:cNvPr id="199" name="Google Shape;199;p8"/>
            <p:cNvSpPr/>
            <p:nvPr/>
          </p:nvSpPr>
          <p:spPr>
            <a:xfrm>
              <a:off x="1812288" y="1628266"/>
              <a:ext cx="405102" cy="771916"/>
            </a:xfrm>
            <a:custGeom>
              <a:rect b="b" l="l" r="r" t="t"/>
              <a:pathLst>
                <a:path extrusionOk="0" h="120000" w="120000">
                  <a:moveTo>
                    <a:pt x="0" y="0"/>
                  </a:moveTo>
                  <a:lnTo>
                    <a:pt x="60000" y="0"/>
                  </a:lnTo>
                  <a:lnTo>
                    <a:pt x="60000" y="120000"/>
                  </a:lnTo>
                  <a:lnTo>
                    <a:pt x="120000" y="120000"/>
                  </a:lnTo>
                </a:path>
              </a:pathLst>
            </a:custGeom>
            <a:noFill/>
            <a:ln cap="flat" cmpd="sng" w="12700">
              <a:solidFill>
                <a:srgbClr val="171616"/>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8"/>
            <p:cNvSpPr txBox="1"/>
            <p:nvPr/>
          </p:nvSpPr>
          <p:spPr>
            <a:xfrm>
              <a:off x="1993045" y="1992431"/>
              <a:ext cx="43587" cy="43587"/>
            </a:xfrm>
            <a:prstGeom prst="rect">
              <a:avLst/>
            </a:prstGeom>
            <a:noFill/>
            <a:ln>
              <a:noFill/>
            </a:ln>
          </p:spPr>
          <p:txBody>
            <a:bodyPr anchorCtr="0" anchor="ctr" bIns="0" lIns="12700" spcFirstLastPara="1" rIns="12700" wrap="square" tIns="0">
              <a:noAutofit/>
            </a:bodyPr>
            <a:lstStyle/>
            <a:p>
              <a:pPr indent="0" lvl="0" marL="0" marR="0" rtl="0" algn="ctr">
                <a:lnSpc>
                  <a:spcPct val="90000"/>
                </a:lnSpc>
                <a:spcBef>
                  <a:spcPts val="0"/>
                </a:spcBef>
                <a:spcAft>
                  <a:spcPts val="0"/>
                </a:spcAft>
                <a:buClr>
                  <a:schemeClr val="dk1"/>
                </a:buClr>
                <a:buSzPts val="500"/>
                <a:buFont typeface="Calibri"/>
                <a:buNone/>
              </a:pPr>
              <a:r>
                <a:t/>
              </a:r>
              <a:endParaRPr sz="500">
                <a:solidFill>
                  <a:schemeClr val="dk1"/>
                </a:solidFill>
                <a:latin typeface="Calibri"/>
                <a:ea typeface="Calibri"/>
                <a:cs typeface="Calibri"/>
                <a:sym typeface="Calibri"/>
              </a:endParaRPr>
            </a:p>
          </p:txBody>
        </p:sp>
        <p:sp>
          <p:nvSpPr>
            <p:cNvPr id="201" name="Google Shape;201;p8"/>
            <p:cNvSpPr/>
            <p:nvPr/>
          </p:nvSpPr>
          <p:spPr>
            <a:xfrm>
              <a:off x="1812288" y="1582546"/>
              <a:ext cx="405102" cy="91440"/>
            </a:xfrm>
            <a:custGeom>
              <a:rect b="b" l="l" r="r" t="t"/>
              <a:pathLst>
                <a:path extrusionOk="0" h="120000" w="120000">
                  <a:moveTo>
                    <a:pt x="0" y="60000"/>
                  </a:moveTo>
                  <a:lnTo>
                    <a:pt x="120000" y="60000"/>
                  </a:lnTo>
                </a:path>
              </a:pathLst>
            </a:custGeom>
            <a:noFill/>
            <a:ln cap="flat" cmpd="sng" w="12700">
              <a:solidFill>
                <a:srgbClr val="171616"/>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8"/>
            <p:cNvSpPr txBox="1"/>
            <p:nvPr/>
          </p:nvSpPr>
          <p:spPr>
            <a:xfrm>
              <a:off x="2004711" y="1618139"/>
              <a:ext cx="20255" cy="20255"/>
            </a:xfrm>
            <a:prstGeom prst="rect">
              <a:avLst/>
            </a:prstGeom>
            <a:noFill/>
            <a:ln>
              <a:noFill/>
            </a:ln>
          </p:spPr>
          <p:txBody>
            <a:bodyPr anchorCtr="0" anchor="ctr" bIns="0" lIns="12700" spcFirstLastPara="1" rIns="12700" wrap="square" tIns="0">
              <a:noAutofit/>
            </a:bodyPr>
            <a:lstStyle/>
            <a:p>
              <a:pPr indent="0" lvl="0" marL="0" marR="0" rtl="0" algn="ctr">
                <a:lnSpc>
                  <a:spcPct val="90000"/>
                </a:lnSpc>
                <a:spcBef>
                  <a:spcPts val="0"/>
                </a:spcBef>
                <a:spcAft>
                  <a:spcPts val="0"/>
                </a:spcAft>
                <a:buClr>
                  <a:schemeClr val="dk1"/>
                </a:buClr>
                <a:buSzPts val="500"/>
                <a:buFont typeface="Calibri"/>
                <a:buNone/>
              </a:pPr>
              <a:r>
                <a:t/>
              </a:r>
              <a:endParaRPr sz="500">
                <a:solidFill>
                  <a:schemeClr val="dk1"/>
                </a:solidFill>
                <a:latin typeface="Calibri"/>
                <a:ea typeface="Calibri"/>
                <a:cs typeface="Calibri"/>
                <a:sym typeface="Calibri"/>
              </a:endParaRPr>
            </a:p>
          </p:txBody>
        </p:sp>
        <p:sp>
          <p:nvSpPr>
            <p:cNvPr id="203" name="Google Shape;203;p8"/>
            <p:cNvSpPr/>
            <p:nvPr/>
          </p:nvSpPr>
          <p:spPr>
            <a:xfrm>
              <a:off x="4242900" y="810630"/>
              <a:ext cx="405102" cy="91440"/>
            </a:xfrm>
            <a:custGeom>
              <a:rect b="b" l="l" r="r" t="t"/>
              <a:pathLst>
                <a:path extrusionOk="0" h="120000" w="120000">
                  <a:moveTo>
                    <a:pt x="0" y="60000"/>
                  </a:moveTo>
                  <a:lnTo>
                    <a:pt x="120000" y="60000"/>
                  </a:lnTo>
                </a:path>
              </a:pathLst>
            </a:custGeom>
            <a:noFill/>
            <a:ln cap="flat" cmpd="sng" w="12700">
              <a:solidFill>
                <a:srgbClr val="171616"/>
              </a:solidFill>
              <a:prstDash val="solid"/>
              <a:miter lim="800000"/>
              <a:headEnd len="med" w="med" type="triangl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8"/>
            <p:cNvSpPr txBox="1"/>
            <p:nvPr/>
          </p:nvSpPr>
          <p:spPr>
            <a:xfrm>
              <a:off x="4435323" y="846222"/>
              <a:ext cx="20255" cy="20255"/>
            </a:xfrm>
            <a:prstGeom prst="rect">
              <a:avLst/>
            </a:prstGeom>
            <a:noFill/>
            <a:ln>
              <a:noFill/>
            </a:ln>
          </p:spPr>
          <p:txBody>
            <a:bodyPr anchorCtr="0" anchor="ctr" bIns="0" lIns="12700" spcFirstLastPara="1" rIns="12700" wrap="square" tIns="0">
              <a:noAutofit/>
            </a:bodyPr>
            <a:lstStyle/>
            <a:p>
              <a:pPr indent="0" lvl="0" marL="0" marR="0" rtl="0" algn="ctr">
                <a:lnSpc>
                  <a:spcPct val="90000"/>
                </a:lnSpc>
                <a:spcBef>
                  <a:spcPts val="0"/>
                </a:spcBef>
                <a:spcAft>
                  <a:spcPts val="0"/>
                </a:spcAft>
                <a:buClr>
                  <a:schemeClr val="dk1"/>
                </a:buClr>
                <a:buSzPts val="500"/>
                <a:buFont typeface="Calibri"/>
                <a:buNone/>
              </a:pPr>
              <a:r>
                <a:t/>
              </a:r>
              <a:endParaRPr sz="500">
                <a:solidFill>
                  <a:schemeClr val="dk1"/>
                </a:solidFill>
                <a:latin typeface="Calibri"/>
                <a:ea typeface="Calibri"/>
                <a:cs typeface="Calibri"/>
                <a:sym typeface="Calibri"/>
              </a:endParaRPr>
            </a:p>
          </p:txBody>
        </p:sp>
        <p:sp>
          <p:nvSpPr>
            <p:cNvPr id="205" name="Google Shape;205;p8"/>
            <p:cNvSpPr/>
            <p:nvPr/>
          </p:nvSpPr>
          <p:spPr>
            <a:xfrm>
              <a:off x="1812288" y="856350"/>
              <a:ext cx="405102" cy="771916"/>
            </a:xfrm>
            <a:custGeom>
              <a:rect b="b" l="l" r="r" t="t"/>
              <a:pathLst>
                <a:path extrusionOk="0" h="120000" w="120000">
                  <a:moveTo>
                    <a:pt x="0" y="120000"/>
                  </a:moveTo>
                  <a:lnTo>
                    <a:pt x="60000" y="120000"/>
                  </a:lnTo>
                  <a:lnTo>
                    <a:pt x="60000" y="0"/>
                  </a:lnTo>
                  <a:lnTo>
                    <a:pt x="120000" y="0"/>
                  </a:lnTo>
                </a:path>
              </a:pathLst>
            </a:custGeom>
            <a:noFill/>
            <a:ln cap="flat" cmpd="sng" w="12700">
              <a:solidFill>
                <a:srgbClr val="171616"/>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8"/>
            <p:cNvSpPr txBox="1"/>
            <p:nvPr/>
          </p:nvSpPr>
          <p:spPr>
            <a:xfrm>
              <a:off x="1993045" y="1220514"/>
              <a:ext cx="43587" cy="43587"/>
            </a:xfrm>
            <a:prstGeom prst="rect">
              <a:avLst/>
            </a:prstGeom>
            <a:noFill/>
            <a:ln>
              <a:noFill/>
            </a:ln>
          </p:spPr>
          <p:txBody>
            <a:bodyPr anchorCtr="0" anchor="ctr" bIns="0" lIns="12700" spcFirstLastPara="1" rIns="12700" wrap="square" tIns="0">
              <a:noAutofit/>
            </a:bodyPr>
            <a:lstStyle/>
            <a:p>
              <a:pPr indent="0" lvl="0" marL="0" marR="0" rtl="0" algn="ctr">
                <a:lnSpc>
                  <a:spcPct val="90000"/>
                </a:lnSpc>
                <a:spcBef>
                  <a:spcPts val="0"/>
                </a:spcBef>
                <a:spcAft>
                  <a:spcPts val="0"/>
                </a:spcAft>
                <a:buClr>
                  <a:schemeClr val="dk1"/>
                </a:buClr>
                <a:buSzPts val="500"/>
                <a:buFont typeface="Calibri"/>
                <a:buNone/>
              </a:pPr>
              <a:r>
                <a:t/>
              </a:r>
              <a:endParaRPr sz="500">
                <a:solidFill>
                  <a:schemeClr val="dk1"/>
                </a:solidFill>
                <a:latin typeface="Calibri"/>
                <a:ea typeface="Calibri"/>
                <a:cs typeface="Calibri"/>
                <a:sym typeface="Calibri"/>
              </a:endParaRPr>
            </a:p>
          </p:txBody>
        </p:sp>
        <p:sp>
          <p:nvSpPr>
            <p:cNvPr id="207" name="Google Shape;207;p8"/>
            <p:cNvSpPr/>
            <p:nvPr/>
          </p:nvSpPr>
          <p:spPr>
            <a:xfrm rot="-5400000">
              <a:off x="-121566" y="1319500"/>
              <a:ext cx="3250176" cy="617533"/>
            </a:xfrm>
            <a:prstGeom prst="rect">
              <a:avLst/>
            </a:prstGeom>
            <a:solidFill>
              <a:srgbClr val="6160AD"/>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8"/>
            <p:cNvSpPr txBox="1"/>
            <p:nvPr/>
          </p:nvSpPr>
          <p:spPr>
            <a:xfrm rot="-5400000">
              <a:off x="-121566" y="1319500"/>
              <a:ext cx="3250176" cy="617533"/>
            </a:xfrm>
            <a:prstGeom prst="rect">
              <a:avLst/>
            </a:prstGeom>
            <a:noFill/>
            <a:ln>
              <a:noFill/>
            </a:ln>
          </p:spPr>
          <p:txBody>
            <a:bodyPr anchorCtr="0" anchor="ctr" bIns="25400" lIns="25400" spcFirstLastPara="1" rIns="25400" wrap="square" tIns="25400">
              <a:noAutofit/>
            </a:bodyPr>
            <a:lstStyle/>
            <a:p>
              <a:pPr indent="0" lvl="0" marL="0" marR="0" rtl="0" algn="ctr">
                <a:lnSpc>
                  <a:spcPct val="90000"/>
                </a:lnSpc>
                <a:spcBef>
                  <a:spcPts val="0"/>
                </a:spcBef>
                <a:spcAft>
                  <a:spcPts val="0"/>
                </a:spcAft>
                <a:buClr>
                  <a:schemeClr val="lt1"/>
                </a:buClr>
                <a:buSzPts val="4000"/>
                <a:buFont typeface="Calibri"/>
                <a:buNone/>
              </a:pPr>
              <a:r>
                <a:rPr lang="pt-PT" sz="4000">
                  <a:solidFill>
                    <a:schemeClr val="lt1"/>
                  </a:solidFill>
                  <a:latin typeface="Calibri"/>
                  <a:ea typeface="Calibri"/>
                  <a:cs typeface="Calibri"/>
                  <a:sym typeface="Calibri"/>
                </a:rPr>
                <a:t>SEO Auditing</a:t>
              </a:r>
              <a:endParaRPr sz="4000">
                <a:solidFill>
                  <a:schemeClr val="lt1"/>
                </a:solidFill>
                <a:latin typeface="Calibri"/>
                <a:ea typeface="Calibri"/>
                <a:cs typeface="Calibri"/>
                <a:sym typeface="Calibri"/>
              </a:endParaRPr>
            </a:p>
          </p:txBody>
        </p:sp>
        <p:sp>
          <p:nvSpPr>
            <p:cNvPr id="209" name="Google Shape;209;p8"/>
            <p:cNvSpPr/>
            <p:nvPr/>
          </p:nvSpPr>
          <p:spPr>
            <a:xfrm>
              <a:off x="2217390" y="547583"/>
              <a:ext cx="2025510" cy="617533"/>
            </a:xfrm>
            <a:prstGeom prst="rect">
              <a:avLst/>
            </a:prstGeom>
            <a:solidFill>
              <a:srgbClr val="11AA81"/>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8"/>
            <p:cNvSpPr txBox="1"/>
            <p:nvPr/>
          </p:nvSpPr>
          <p:spPr>
            <a:xfrm>
              <a:off x="2217390" y="547583"/>
              <a:ext cx="2025510" cy="617533"/>
            </a:xfrm>
            <a:prstGeom prst="rect">
              <a:avLst/>
            </a:prstGeom>
            <a:noFill/>
            <a:ln>
              <a:noFill/>
            </a:ln>
          </p:spPr>
          <p:txBody>
            <a:bodyPr anchorCtr="0" anchor="ctr" bIns="25400" lIns="25400" spcFirstLastPara="1" rIns="25400" wrap="square" tIns="25400">
              <a:noAutofit/>
            </a:bodyPr>
            <a:lstStyle/>
            <a:p>
              <a:pPr indent="0" lvl="0" marL="0" marR="0" rtl="0" algn="ctr">
                <a:lnSpc>
                  <a:spcPct val="90000"/>
                </a:lnSpc>
                <a:spcBef>
                  <a:spcPts val="0"/>
                </a:spcBef>
                <a:spcAft>
                  <a:spcPts val="0"/>
                </a:spcAft>
                <a:buClr>
                  <a:schemeClr val="lt1"/>
                </a:buClr>
                <a:buSzPts val="4000"/>
                <a:buFont typeface="Calibri"/>
                <a:buNone/>
              </a:pPr>
              <a:r>
                <a:rPr lang="pt-PT" sz="4000">
                  <a:solidFill>
                    <a:schemeClr val="lt1"/>
                  </a:solidFill>
                  <a:latin typeface="Calibri"/>
                  <a:ea typeface="Calibri"/>
                  <a:cs typeface="Calibri"/>
                  <a:sym typeface="Calibri"/>
                </a:rPr>
                <a:t>Crawl</a:t>
              </a:r>
              <a:endParaRPr/>
            </a:p>
          </p:txBody>
        </p:sp>
        <p:sp>
          <p:nvSpPr>
            <p:cNvPr id="211" name="Google Shape;211;p8"/>
            <p:cNvSpPr/>
            <p:nvPr/>
          </p:nvSpPr>
          <p:spPr>
            <a:xfrm>
              <a:off x="4648002" y="212830"/>
              <a:ext cx="2691700" cy="1287038"/>
            </a:xfrm>
            <a:prstGeom prst="rect">
              <a:avLst/>
            </a:prstGeom>
            <a:gradFill>
              <a:gsLst>
                <a:gs pos="0">
                  <a:srgbClr val="04A57B"/>
                </a:gs>
                <a:gs pos="50000">
                  <a:srgbClr val="338394"/>
                </a:gs>
                <a:gs pos="100000">
                  <a:srgbClr val="6160AD"/>
                </a:gs>
              </a:gsLst>
              <a:lin ang="5400000" scaled="0"/>
            </a:gra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8"/>
            <p:cNvSpPr txBox="1"/>
            <p:nvPr/>
          </p:nvSpPr>
          <p:spPr>
            <a:xfrm>
              <a:off x="4648002" y="212830"/>
              <a:ext cx="2691700" cy="1287038"/>
            </a:xfrm>
            <a:prstGeom prst="rect">
              <a:avLst/>
            </a:prstGeom>
            <a:noFill/>
            <a:ln>
              <a:noFill/>
            </a:ln>
          </p:spPr>
          <p:txBody>
            <a:bodyPr anchorCtr="0" anchor="ctr" bIns="16500" lIns="16500" spcFirstLastPara="1" rIns="16500" wrap="square" tIns="16500">
              <a:noAutofit/>
            </a:bodyPr>
            <a:lstStyle/>
            <a:p>
              <a:pPr indent="0" lvl="0" marL="0" marR="0" rtl="0" algn="ctr">
                <a:lnSpc>
                  <a:spcPct val="90000"/>
                </a:lnSpc>
                <a:spcBef>
                  <a:spcPts val="0"/>
                </a:spcBef>
                <a:spcAft>
                  <a:spcPts val="0"/>
                </a:spcAft>
                <a:buClr>
                  <a:schemeClr val="lt1"/>
                </a:buClr>
                <a:buSzPts val="2600"/>
                <a:buFont typeface="Arial"/>
                <a:buNone/>
              </a:pPr>
              <a:r>
                <a:rPr b="1" lang="pt-PT" sz="2600">
                  <a:solidFill>
                    <a:schemeClr val="lt1"/>
                  </a:solidFill>
                  <a:latin typeface="Arial"/>
                  <a:ea typeface="Arial"/>
                  <a:cs typeface="Arial"/>
                  <a:sym typeface="Arial"/>
                </a:rPr>
                <a:t>Not index because of crawl problems</a:t>
              </a:r>
              <a:endParaRPr b="1" sz="2600">
                <a:solidFill>
                  <a:schemeClr val="lt1"/>
                </a:solidFill>
                <a:latin typeface="Arial"/>
                <a:ea typeface="Arial"/>
                <a:cs typeface="Arial"/>
                <a:sym typeface="Arial"/>
              </a:endParaRPr>
            </a:p>
          </p:txBody>
        </p:sp>
        <p:sp>
          <p:nvSpPr>
            <p:cNvPr id="213" name="Google Shape;213;p8"/>
            <p:cNvSpPr/>
            <p:nvPr/>
          </p:nvSpPr>
          <p:spPr>
            <a:xfrm>
              <a:off x="2217390" y="1319500"/>
              <a:ext cx="2025510" cy="617533"/>
            </a:xfrm>
            <a:prstGeom prst="rect">
              <a:avLst/>
            </a:prstGeom>
            <a:solidFill>
              <a:srgbClr val="6160AD"/>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8"/>
            <p:cNvSpPr txBox="1"/>
            <p:nvPr/>
          </p:nvSpPr>
          <p:spPr>
            <a:xfrm>
              <a:off x="2217390" y="1319500"/>
              <a:ext cx="2025510" cy="617533"/>
            </a:xfrm>
            <a:prstGeom prst="rect">
              <a:avLst/>
            </a:prstGeom>
            <a:noFill/>
            <a:ln>
              <a:noFill/>
            </a:ln>
          </p:spPr>
          <p:txBody>
            <a:bodyPr anchorCtr="0" anchor="ctr" bIns="25400" lIns="25400" spcFirstLastPara="1" rIns="25400" wrap="square" tIns="25400">
              <a:noAutofit/>
            </a:bodyPr>
            <a:lstStyle/>
            <a:p>
              <a:pPr indent="0" lvl="0" marL="0" marR="0" rtl="0" algn="ctr">
                <a:lnSpc>
                  <a:spcPct val="90000"/>
                </a:lnSpc>
                <a:spcBef>
                  <a:spcPts val="0"/>
                </a:spcBef>
                <a:spcAft>
                  <a:spcPts val="0"/>
                </a:spcAft>
                <a:buClr>
                  <a:schemeClr val="lt1"/>
                </a:buClr>
                <a:buSzPts val="4000"/>
                <a:buFont typeface="Calibri"/>
                <a:buNone/>
              </a:pPr>
              <a:r>
                <a:rPr lang="pt-PT" sz="4000">
                  <a:solidFill>
                    <a:schemeClr val="lt1"/>
                  </a:solidFill>
                  <a:latin typeface="Calibri"/>
                  <a:ea typeface="Calibri"/>
                  <a:cs typeface="Calibri"/>
                  <a:sym typeface="Calibri"/>
                </a:rPr>
                <a:t>Index</a:t>
              </a:r>
              <a:endParaRPr/>
            </a:p>
          </p:txBody>
        </p:sp>
        <p:sp>
          <p:nvSpPr>
            <p:cNvPr id="215" name="Google Shape;215;p8"/>
            <p:cNvSpPr/>
            <p:nvPr/>
          </p:nvSpPr>
          <p:spPr>
            <a:xfrm>
              <a:off x="2217390" y="2091417"/>
              <a:ext cx="2025510" cy="617533"/>
            </a:xfrm>
            <a:prstGeom prst="rect">
              <a:avLst/>
            </a:prstGeom>
            <a:solidFill>
              <a:srgbClr val="CC2574"/>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8"/>
            <p:cNvSpPr txBox="1"/>
            <p:nvPr/>
          </p:nvSpPr>
          <p:spPr>
            <a:xfrm>
              <a:off x="2217390" y="2091417"/>
              <a:ext cx="2025510" cy="617533"/>
            </a:xfrm>
            <a:prstGeom prst="rect">
              <a:avLst/>
            </a:prstGeom>
            <a:noFill/>
            <a:ln>
              <a:noFill/>
            </a:ln>
          </p:spPr>
          <p:txBody>
            <a:bodyPr anchorCtr="0" anchor="ctr" bIns="25400" lIns="25400" spcFirstLastPara="1" rIns="25400" wrap="square" tIns="25400">
              <a:noAutofit/>
            </a:bodyPr>
            <a:lstStyle/>
            <a:p>
              <a:pPr indent="0" lvl="0" marL="0" marR="0" rtl="0" algn="ctr">
                <a:lnSpc>
                  <a:spcPct val="90000"/>
                </a:lnSpc>
                <a:spcBef>
                  <a:spcPts val="0"/>
                </a:spcBef>
                <a:spcAft>
                  <a:spcPts val="0"/>
                </a:spcAft>
                <a:buClr>
                  <a:schemeClr val="lt1"/>
                </a:buClr>
                <a:buSzPts val="4000"/>
                <a:buFont typeface="Calibri"/>
                <a:buNone/>
              </a:pPr>
              <a:r>
                <a:rPr lang="pt-PT" sz="4000">
                  <a:solidFill>
                    <a:schemeClr val="lt1"/>
                  </a:solidFill>
                  <a:latin typeface="Calibri"/>
                  <a:ea typeface="Calibri"/>
                  <a:cs typeface="Calibri"/>
                  <a:sym typeface="Calibri"/>
                </a:rPr>
                <a:t>Rank</a:t>
              </a:r>
              <a:endParaRPr sz="4000">
                <a:solidFill>
                  <a:schemeClr val="lt1"/>
                </a:solidFill>
                <a:latin typeface="Calibri"/>
                <a:ea typeface="Calibri"/>
                <a:cs typeface="Calibri"/>
                <a:sym typeface="Calibri"/>
              </a:endParaRPr>
            </a:p>
          </p:txBody>
        </p:sp>
        <p:sp>
          <p:nvSpPr>
            <p:cNvPr id="217" name="Google Shape;217;p8"/>
            <p:cNvSpPr/>
            <p:nvPr/>
          </p:nvSpPr>
          <p:spPr>
            <a:xfrm>
              <a:off x="4648002" y="1685432"/>
              <a:ext cx="2716026" cy="1429503"/>
            </a:xfrm>
            <a:prstGeom prst="rect">
              <a:avLst/>
            </a:prstGeom>
            <a:gradFill>
              <a:gsLst>
                <a:gs pos="0">
                  <a:srgbClr val="6160AD"/>
                </a:gs>
                <a:gs pos="54000">
                  <a:srgbClr val="9F2DA2"/>
                </a:gs>
                <a:gs pos="100000">
                  <a:srgbClr val="CC2574"/>
                </a:gs>
              </a:gsLst>
              <a:lin ang="5400000" scaled="0"/>
            </a:gra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8"/>
            <p:cNvSpPr txBox="1"/>
            <p:nvPr/>
          </p:nvSpPr>
          <p:spPr>
            <a:xfrm>
              <a:off x="4648002" y="1685432"/>
              <a:ext cx="2716026" cy="1429503"/>
            </a:xfrm>
            <a:prstGeom prst="rect">
              <a:avLst/>
            </a:prstGeom>
            <a:noFill/>
            <a:ln>
              <a:noFill/>
            </a:ln>
          </p:spPr>
          <p:txBody>
            <a:bodyPr anchorCtr="0" anchor="ctr" bIns="15225" lIns="15225" spcFirstLastPara="1" rIns="15225" wrap="square" tIns="15225">
              <a:noAutofit/>
            </a:bodyPr>
            <a:lstStyle/>
            <a:p>
              <a:pPr indent="0" lvl="0" marL="0" marR="0" rtl="0" algn="ctr">
                <a:lnSpc>
                  <a:spcPct val="90000"/>
                </a:lnSpc>
                <a:spcBef>
                  <a:spcPts val="0"/>
                </a:spcBef>
                <a:spcAft>
                  <a:spcPts val="0"/>
                </a:spcAft>
                <a:buClr>
                  <a:schemeClr val="lt1"/>
                </a:buClr>
                <a:buSzPts val="2400"/>
                <a:buFont typeface="Calibri"/>
                <a:buNone/>
              </a:pPr>
              <a:r>
                <a:rPr b="1" lang="pt-PT" sz="2400">
                  <a:solidFill>
                    <a:schemeClr val="lt1"/>
                  </a:solidFill>
                  <a:latin typeface="Calibri"/>
                  <a:ea typeface="Calibri"/>
                  <a:cs typeface="Calibri"/>
                  <a:sym typeface="Calibri"/>
                </a:rPr>
                <a:t>Not ranked because of index or content problems</a:t>
              </a:r>
              <a:endParaRPr b="1" sz="2400">
                <a:solidFill>
                  <a:schemeClr val="lt1"/>
                </a:solidFill>
                <a:latin typeface="Calibri"/>
                <a:ea typeface="Calibri"/>
                <a:cs typeface="Calibri"/>
                <a:sym typeface="Calibri"/>
              </a:endParaRPr>
            </a:p>
          </p:txBody>
        </p:sp>
      </p:grpSp>
      <p:cxnSp>
        <p:nvCxnSpPr>
          <p:cNvPr id="219" name="Google Shape;219;p8"/>
          <p:cNvCxnSpPr/>
          <p:nvPr/>
        </p:nvCxnSpPr>
        <p:spPr>
          <a:xfrm flipH="1" rot="10800000">
            <a:off x="4486083" y="2528408"/>
            <a:ext cx="417310" cy="257750"/>
          </a:xfrm>
          <a:prstGeom prst="straightConnector1">
            <a:avLst/>
          </a:prstGeom>
          <a:noFill/>
          <a:ln cap="flat" cmpd="sng" w="12700">
            <a:solidFill>
              <a:schemeClr val="dk1"/>
            </a:solidFill>
            <a:prstDash val="solid"/>
            <a:miter lim="800000"/>
            <a:headEnd len="med" w="med" type="triangle"/>
            <a:tailEnd len="sm" w="sm" type="none"/>
          </a:ln>
        </p:spPr>
      </p:cxnSp>
      <p:cxnSp>
        <p:nvCxnSpPr>
          <p:cNvPr id="220" name="Google Shape;220;p8"/>
          <p:cNvCxnSpPr/>
          <p:nvPr/>
        </p:nvCxnSpPr>
        <p:spPr>
          <a:xfrm>
            <a:off x="4486083" y="3123689"/>
            <a:ext cx="417310" cy="343667"/>
          </a:xfrm>
          <a:prstGeom prst="straightConnector1">
            <a:avLst/>
          </a:prstGeom>
          <a:noFill/>
          <a:ln cap="flat" cmpd="sng" w="12700">
            <a:solidFill>
              <a:schemeClr val="dk1"/>
            </a:solidFill>
            <a:prstDash val="solid"/>
            <a:miter lim="800000"/>
            <a:headEnd len="med" w="med" type="triangle"/>
            <a:tailEnd len="sm" w="sm" type="none"/>
          </a:ln>
        </p:spPr>
      </p:cxn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9"/>
          <p:cNvSpPr txBox="1"/>
          <p:nvPr/>
        </p:nvSpPr>
        <p:spPr>
          <a:xfrm>
            <a:off x="478339" y="423233"/>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rPr b="1" lang="pt-PT" sz="3600">
                <a:solidFill>
                  <a:srgbClr val="161249"/>
                </a:solidFill>
                <a:latin typeface="Arial"/>
                <a:ea typeface="Arial"/>
                <a:cs typeface="Arial"/>
                <a:sym typeface="Arial"/>
              </a:rPr>
              <a:t>Audit website</a:t>
            </a:r>
            <a:endParaRPr/>
          </a:p>
        </p:txBody>
      </p:sp>
      <p:sp>
        <p:nvSpPr>
          <p:cNvPr id="226" name="Google Shape;226;p9"/>
          <p:cNvSpPr txBox="1"/>
          <p:nvPr/>
        </p:nvSpPr>
        <p:spPr>
          <a:xfrm>
            <a:off x="478339" y="1102194"/>
            <a:ext cx="8333429" cy="2939111"/>
          </a:xfrm>
          <a:prstGeom prst="rect">
            <a:avLst/>
          </a:prstGeom>
          <a:noFill/>
          <a:ln>
            <a:noFill/>
          </a:ln>
        </p:spPr>
        <p:txBody>
          <a:bodyPr anchorCtr="0" anchor="t" bIns="91425" lIns="91425" spcFirstLastPara="1" rIns="91425" wrap="square" tIns="91425">
            <a:noAutofit/>
          </a:bodyPr>
          <a:lstStyle/>
          <a:p>
            <a:pPr indent="-285750" lvl="0" marL="285750" marR="0" rtl="0" algn="l">
              <a:spcBef>
                <a:spcPts val="600"/>
              </a:spcBef>
              <a:spcAft>
                <a:spcPts val="0"/>
              </a:spcAft>
              <a:buClr>
                <a:srgbClr val="04A57B"/>
              </a:buClr>
              <a:buSzPts val="2700"/>
              <a:buFont typeface="Arial"/>
              <a:buChar char="•"/>
            </a:pPr>
            <a:r>
              <a:rPr lang="pt-PT" sz="1800">
                <a:solidFill>
                  <a:srgbClr val="161249"/>
                </a:solidFill>
                <a:latin typeface="Arial"/>
                <a:ea typeface="Arial"/>
                <a:cs typeface="Arial"/>
                <a:sym typeface="Arial"/>
              </a:rPr>
              <a:t>Suitability of the domain</a:t>
            </a:r>
            <a:endParaRPr/>
          </a:p>
          <a:p>
            <a:pPr indent="-285750" lvl="0" marL="285750" marR="0" rtl="0" algn="l">
              <a:spcBef>
                <a:spcPts val="600"/>
              </a:spcBef>
              <a:spcAft>
                <a:spcPts val="0"/>
              </a:spcAft>
              <a:buClr>
                <a:srgbClr val="04A57B"/>
              </a:buClr>
              <a:buSzPts val="2700"/>
              <a:buFont typeface="Arial"/>
              <a:buChar char="•"/>
            </a:pPr>
            <a:r>
              <a:rPr lang="pt-PT" sz="1800">
                <a:solidFill>
                  <a:srgbClr val="161249"/>
                </a:solidFill>
                <a:latin typeface="Arial"/>
                <a:ea typeface="Arial"/>
                <a:cs typeface="Arial"/>
                <a:sym typeface="Arial"/>
              </a:rPr>
              <a:t>Appropriateness of website design and UX</a:t>
            </a:r>
            <a:endParaRPr sz="1800">
              <a:solidFill>
                <a:srgbClr val="161249"/>
              </a:solidFill>
              <a:latin typeface="Arial"/>
              <a:ea typeface="Arial"/>
              <a:cs typeface="Arial"/>
              <a:sym typeface="Arial"/>
            </a:endParaRPr>
          </a:p>
          <a:p>
            <a:pPr indent="-285750" lvl="0" marL="285750" marR="0" rtl="0" algn="l">
              <a:spcBef>
                <a:spcPts val="600"/>
              </a:spcBef>
              <a:spcAft>
                <a:spcPts val="0"/>
              </a:spcAft>
              <a:buClr>
                <a:srgbClr val="04A57B"/>
              </a:buClr>
              <a:buSzPts val="2700"/>
              <a:buFont typeface="Arial"/>
              <a:buChar char="•"/>
            </a:pPr>
            <a:r>
              <a:rPr lang="pt-PT" sz="1800">
                <a:solidFill>
                  <a:srgbClr val="161249"/>
                </a:solidFill>
                <a:latin typeface="Arial"/>
                <a:ea typeface="Arial"/>
                <a:cs typeface="Arial"/>
                <a:sym typeface="Arial"/>
              </a:rPr>
              <a:t>Check existence of canonicalization</a:t>
            </a:r>
            <a:endParaRPr/>
          </a:p>
          <a:p>
            <a:pPr indent="-285750" lvl="0" marL="285750" marR="0" rtl="0" algn="l">
              <a:spcBef>
                <a:spcPts val="600"/>
              </a:spcBef>
              <a:spcAft>
                <a:spcPts val="0"/>
              </a:spcAft>
              <a:buClr>
                <a:srgbClr val="04A57B"/>
              </a:buClr>
              <a:buSzPts val="2700"/>
              <a:buFont typeface="Arial"/>
              <a:buChar char="•"/>
            </a:pPr>
            <a:r>
              <a:rPr lang="pt-PT" sz="1800">
                <a:solidFill>
                  <a:srgbClr val="161249"/>
                </a:solidFill>
                <a:latin typeface="Arial"/>
                <a:ea typeface="Arial"/>
                <a:cs typeface="Arial"/>
                <a:sym typeface="Arial"/>
              </a:rPr>
              <a:t>Check Robots.txt and Spiderability file</a:t>
            </a:r>
            <a:endParaRPr/>
          </a:p>
          <a:p>
            <a:pPr indent="-285750" lvl="0" marL="285750" marR="0" rtl="0" algn="l">
              <a:spcBef>
                <a:spcPts val="600"/>
              </a:spcBef>
              <a:spcAft>
                <a:spcPts val="0"/>
              </a:spcAft>
              <a:buClr>
                <a:srgbClr val="04A57B"/>
              </a:buClr>
              <a:buSzPts val="2700"/>
              <a:buFont typeface="Arial"/>
              <a:buChar char="•"/>
            </a:pPr>
            <a:r>
              <a:rPr lang="pt-PT" sz="1800">
                <a:solidFill>
                  <a:srgbClr val="161249"/>
                </a:solidFill>
                <a:latin typeface="Arial"/>
                <a:ea typeface="Arial"/>
                <a:cs typeface="Arial"/>
                <a:sym typeface="Arial"/>
              </a:rPr>
              <a:t>Check Sitemaps.xml file</a:t>
            </a:r>
            <a:endParaRPr/>
          </a:p>
          <a:p>
            <a:pPr indent="-285750" lvl="0" marL="285750" marR="0" rtl="0" algn="l">
              <a:spcBef>
                <a:spcPts val="600"/>
              </a:spcBef>
              <a:spcAft>
                <a:spcPts val="0"/>
              </a:spcAft>
              <a:buClr>
                <a:srgbClr val="04A57B"/>
              </a:buClr>
              <a:buSzPts val="2700"/>
              <a:buFont typeface="Arial"/>
              <a:buChar char="•"/>
            </a:pPr>
            <a:r>
              <a:rPr lang="pt-PT" sz="1800">
                <a:solidFill>
                  <a:srgbClr val="161249"/>
                </a:solidFill>
                <a:latin typeface="Arial"/>
                <a:ea typeface="Arial"/>
                <a:cs typeface="Arial"/>
                <a:sym typeface="Arial"/>
              </a:rPr>
              <a:t>Blocked Pages</a:t>
            </a:r>
            <a:endParaRPr sz="1800">
              <a:solidFill>
                <a:srgbClr val="161249"/>
              </a:solidFill>
              <a:latin typeface="Arial"/>
              <a:ea typeface="Arial"/>
              <a:cs typeface="Arial"/>
              <a:sym typeface="Arial"/>
            </a:endParaRPr>
          </a:p>
          <a:p>
            <a:pPr indent="-285750" lvl="0" marL="285750" marR="0" rtl="0" algn="l">
              <a:spcBef>
                <a:spcPts val="600"/>
              </a:spcBef>
              <a:spcAft>
                <a:spcPts val="0"/>
              </a:spcAft>
              <a:buClr>
                <a:srgbClr val="04A57B"/>
              </a:buClr>
              <a:buSzPts val="2700"/>
              <a:buFont typeface="Arial"/>
              <a:buChar char="•"/>
            </a:pPr>
            <a:r>
              <a:rPr lang="pt-PT" sz="1800">
                <a:solidFill>
                  <a:srgbClr val="161249"/>
                </a:solidFill>
                <a:latin typeface="Arial"/>
                <a:ea typeface="Arial"/>
                <a:cs typeface="Arial"/>
                <a:sym typeface="Arial"/>
              </a:rPr>
              <a:t>Broken Links</a:t>
            </a:r>
            <a:endParaRPr/>
          </a:p>
          <a:p>
            <a:pPr indent="-285750" lvl="0" marL="285750" marR="0" rtl="0" algn="l">
              <a:spcBef>
                <a:spcPts val="600"/>
              </a:spcBef>
              <a:spcAft>
                <a:spcPts val="0"/>
              </a:spcAft>
              <a:buClr>
                <a:srgbClr val="04A57B"/>
              </a:buClr>
              <a:buSzPts val="2700"/>
              <a:buFont typeface="Arial"/>
              <a:buChar char="•"/>
            </a:pPr>
            <a:r>
              <a:rPr lang="pt-PT" sz="1800">
                <a:solidFill>
                  <a:srgbClr val="161249"/>
                </a:solidFill>
                <a:latin typeface="Arial"/>
                <a:ea typeface="Arial"/>
                <a:cs typeface="Arial"/>
                <a:sym typeface="Arial"/>
              </a:rPr>
              <a:t>Site Structure</a:t>
            </a:r>
            <a:endParaRPr/>
          </a:p>
          <a:p>
            <a:pPr indent="-285750" lvl="0" marL="285750" marR="0" rtl="0" algn="l">
              <a:spcBef>
                <a:spcPts val="600"/>
              </a:spcBef>
              <a:spcAft>
                <a:spcPts val="0"/>
              </a:spcAft>
              <a:buClr>
                <a:srgbClr val="04A57B"/>
              </a:buClr>
              <a:buSzPts val="2700"/>
              <a:buFont typeface="Arial"/>
              <a:buChar char="•"/>
            </a:pPr>
            <a:r>
              <a:rPr lang="pt-PT" sz="1800">
                <a:solidFill>
                  <a:srgbClr val="161249"/>
                </a:solidFill>
                <a:latin typeface="Arial"/>
                <a:ea typeface="Arial"/>
                <a:cs typeface="Arial"/>
                <a:sym typeface="Arial"/>
              </a:rPr>
              <a:t>Same keyword associated with several pages (cannibalisation)</a:t>
            </a:r>
            <a:endParaRPr/>
          </a:p>
          <a:p>
            <a:pPr indent="-285750" lvl="0" marL="285750" marR="0" rtl="0" algn="l">
              <a:spcBef>
                <a:spcPts val="600"/>
              </a:spcBef>
              <a:spcAft>
                <a:spcPts val="0"/>
              </a:spcAft>
              <a:buClr>
                <a:srgbClr val="04A57B"/>
              </a:buClr>
              <a:buSzPts val="2700"/>
              <a:buFont typeface="Arial"/>
              <a:buChar char="•"/>
            </a:pPr>
            <a:r>
              <a:rPr lang="pt-PT" sz="1800">
                <a:solidFill>
                  <a:srgbClr val="161249"/>
                </a:solidFill>
                <a:latin typeface="Arial"/>
                <a:ea typeface="Arial"/>
                <a:cs typeface="Arial"/>
                <a:sym typeface="Arial"/>
              </a:rPr>
              <a:t>Duplicate content</a:t>
            </a:r>
            <a:endParaRPr/>
          </a:p>
          <a:p>
            <a:pPr indent="-285750" lvl="0" marL="285750" marR="0" rtl="0" algn="l">
              <a:spcBef>
                <a:spcPts val="600"/>
              </a:spcBef>
              <a:spcAft>
                <a:spcPts val="0"/>
              </a:spcAft>
              <a:buClr>
                <a:srgbClr val="04A57B"/>
              </a:buClr>
              <a:buSzPts val="2700"/>
              <a:buFont typeface="Arial"/>
              <a:buChar char="•"/>
            </a:pPr>
            <a:r>
              <a:rPr lang="pt-PT" sz="1800">
                <a:solidFill>
                  <a:srgbClr val="161249"/>
                </a:solidFill>
                <a:latin typeface="Arial"/>
                <a:ea typeface="Arial"/>
                <a:cs typeface="Arial"/>
                <a:sym typeface="Arial"/>
              </a:rPr>
              <a:t>Redirecting</a:t>
            </a:r>
            <a:endParaRPr/>
          </a:p>
          <a:p>
            <a:pPr indent="-285750" lvl="0" marL="285750" marR="0" rtl="0" algn="l">
              <a:spcBef>
                <a:spcPts val="600"/>
              </a:spcBef>
              <a:spcAft>
                <a:spcPts val="0"/>
              </a:spcAft>
              <a:buClr>
                <a:srgbClr val="04A57B"/>
              </a:buClr>
              <a:buSzPts val="2700"/>
              <a:buFont typeface="Arial"/>
              <a:buChar char="•"/>
            </a:pPr>
            <a:r>
              <a:rPr lang="pt-PT" sz="1800">
                <a:solidFill>
                  <a:srgbClr val="161249"/>
                </a:solidFill>
                <a:latin typeface="Arial"/>
                <a:ea typeface="Arial"/>
                <a:cs typeface="Arial"/>
                <a:sym typeface="Arial"/>
              </a:rPr>
              <a:t>Geolocation and language setting</a:t>
            </a:r>
            <a:endParaRPr/>
          </a:p>
          <a:p>
            <a:pPr indent="-285750" lvl="0" marL="285750" marR="0" rtl="0" algn="l">
              <a:spcBef>
                <a:spcPts val="600"/>
              </a:spcBef>
              <a:spcAft>
                <a:spcPts val="0"/>
              </a:spcAft>
              <a:buClr>
                <a:srgbClr val="04A57B"/>
              </a:buClr>
              <a:buSzPts val="2700"/>
              <a:buFont typeface="Arial"/>
              <a:buChar char="•"/>
            </a:pPr>
            <a:r>
              <a:rPr lang="pt-PT" sz="1800">
                <a:solidFill>
                  <a:srgbClr val="161249"/>
                </a:solidFill>
                <a:latin typeface="Arial"/>
                <a:ea typeface="Arial"/>
                <a:cs typeface="Arial"/>
                <a:sym typeface="Arial"/>
              </a:rPr>
              <a:t>Page loading time</a:t>
            </a:r>
            <a:endParaRPr/>
          </a:p>
          <a:p>
            <a:pPr indent="-285750" lvl="0" marL="285750" marR="0" rtl="0" algn="l">
              <a:spcBef>
                <a:spcPts val="600"/>
              </a:spcBef>
              <a:spcAft>
                <a:spcPts val="0"/>
              </a:spcAft>
              <a:buClr>
                <a:srgbClr val="04A57B"/>
              </a:buClr>
              <a:buSzPts val="2700"/>
              <a:buFont typeface="Arial"/>
              <a:buChar char="•"/>
            </a:pPr>
            <a:r>
              <a:rPr lang="pt-PT" sz="1800">
                <a:solidFill>
                  <a:srgbClr val="161249"/>
                </a:solidFill>
                <a:latin typeface="Arial"/>
                <a:ea typeface="Arial"/>
                <a:cs typeface="Arial"/>
                <a:sym typeface="Arial"/>
              </a:rPr>
              <a:t>Mobile Site Audit</a:t>
            </a:r>
            <a:endParaRPr/>
          </a:p>
          <a:p>
            <a:pPr indent="-285750" lvl="0" marL="285750" marR="0" rtl="0" algn="l">
              <a:spcBef>
                <a:spcPts val="600"/>
              </a:spcBef>
              <a:spcAft>
                <a:spcPts val="0"/>
              </a:spcAft>
              <a:buClr>
                <a:srgbClr val="04A57B"/>
              </a:buClr>
              <a:buSzPts val="2700"/>
              <a:buFont typeface="Arial"/>
              <a:buChar char="•"/>
            </a:pPr>
            <a:r>
              <a:rPr lang="pt-PT" sz="1800">
                <a:solidFill>
                  <a:srgbClr val="161249"/>
                </a:solidFill>
                <a:latin typeface="Arial"/>
                <a:ea typeface="Arial"/>
                <a:cs typeface="Arial"/>
                <a:sym typeface="Arial"/>
              </a:rPr>
              <a:t>Accessibility</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10"/>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lang="pt-PT" sz="6000">
                <a:solidFill>
                  <a:srgbClr val="FFFFFF"/>
                </a:solidFill>
                <a:latin typeface="Arial"/>
                <a:ea typeface="Arial"/>
                <a:cs typeface="Arial"/>
                <a:sym typeface="Arial"/>
              </a:rPr>
              <a:t>Topic 1 </a:t>
            </a:r>
            <a:endParaRPr b="1" sz="6000">
              <a:solidFill>
                <a:srgbClr val="FFFFFF"/>
              </a:solidFill>
              <a:latin typeface="Arial"/>
              <a:ea typeface="Arial"/>
              <a:cs typeface="Arial"/>
              <a:sym typeface="Arial"/>
            </a:endParaRPr>
          </a:p>
        </p:txBody>
      </p:sp>
      <p:sp>
        <p:nvSpPr>
          <p:cNvPr id="232" name="Google Shape;232;p10"/>
          <p:cNvSpPr txBox="1"/>
          <p:nvPr/>
        </p:nvSpPr>
        <p:spPr>
          <a:xfrm>
            <a:off x="675150" y="1957660"/>
            <a:ext cx="7793700" cy="758842"/>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None/>
            </a:pPr>
            <a:r>
              <a:rPr b="1" lang="pt-PT" sz="3600">
                <a:solidFill>
                  <a:srgbClr val="161249"/>
                </a:solidFill>
                <a:latin typeface="Arial"/>
                <a:ea typeface="Arial"/>
                <a:cs typeface="Arial"/>
                <a:sym typeface="Arial"/>
              </a:rPr>
              <a:t>Main Content</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11"/>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b="1" sz="3000">
              <a:solidFill>
                <a:schemeClr val="dk1"/>
              </a:solidFill>
              <a:latin typeface="Arial"/>
              <a:ea typeface="Arial"/>
              <a:cs typeface="Arial"/>
              <a:sym typeface="Arial"/>
            </a:endParaRPr>
          </a:p>
        </p:txBody>
      </p:sp>
      <p:sp>
        <p:nvSpPr>
          <p:cNvPr id="238" name="Google Shape;238;p11"/>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171450" lvl="0" marL="285750" marR="0" rtl="0" algn="l">
              <a:spcBef>
                <a:spcPts val="600"/>
              </a:spcBef>
              <a:spcAft>
                <a:spcPts val="0"/>
              </a:spcAft>
              <a:buClr>
                <a:schemeClr val="dk1"/>
              </a:buClr>
              <a:buSzPts val="1800"/>
              <a:buFont typeface="Arial"/>
              <a:buNone/>
            </a:pPr>
            <a:r>
              <a:t/>
            </a:r>
            <a:endParaRPr sz="1800">
              <a:solidFill>
                <a:schemeClr val="dk1"/>
              </a:solidFill>
              <a:latin typeface="Calibri"/>
              <a:ea typeface="Calibri"/>
              <a:cs typeface="Calibri"/>
              <a:sym typeface="Calibri"/>
            </a:endParaRPr>
          </a:p>
        </p:txBody>
      </p:sp>
      <p:sp>
        <p:nvSpPr>
          <p:cNvPr id="239" name="Google Shape;239;p11"/>
          <p:cNvSpPr txBox="1"/>
          <p:nvPr/>
        </p:nvSpPr>
        <p:spPr>
          <a:xfrm>
            <a:off x="5533178" y="4255056"/>
            <a:ext cx="3413114"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pt-PT" sz="1200">
                <a:solidFill>
                  <a:srgbClr val="161249"/>
                </a:solidFill>
                <a:latin typeface="Arial"/>
                <a:ea typeface="Arial"/>
                <a:cs typeface="Arial"/>
                <a:sym typeface="Arial"/>
              </a:rPr>
              <a:t>Google Search Quality Evaluator Guidelines</a:t>
            </a:r>
            <a:endParaRPr b="1" i="1" sz="1200">
              <a:solidFill>
                <a:srgbClr val="161249"/>
              </a:solidFill>
              <a:latin typeface="Arial"/>
              <a:ea typeface="Arial"/>
              <a:cs typeface="Arial"/>
              <a:sym typeface="Arial"/>
            </a:endParaRPr>
          </a:p>
        </p:txBody>
      </p:sp>
      <p:sp>
        <p:nvSpPr>
          <p:cNvPr id="240" name="Google Shape;240;p11"/>
          <p:cNvSpPr txBox="1"/>
          <p:nvPr>
            <p:ph type="title"/>
          </p:nvPr>
        </p:nvSpPr>
        <p:spPr>
          <a:xfrm>
            <a:off x="628650" y="26579"/>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pt-PT"/>
              <a:t>Main Content</a:t>
            </a:r>
            <a:endParaRPr/>
          </a:p>
        </p:txBody>
      </p:sp>
      <p:sp>
        <p:nvSpPr>
          <p:cNvPr id="241" name="Google Shape;241;p11"/>
          <p:cNvSpPr txBox="1"/>
          <p:nvPr>
            <p:ph idx="1" type="body"/>
          </p:nvPr>
        </p:nvSpPr>
        <p:spPr>
          <a:xfrm>
            <a:off x="628650" y="1109258"/>
            <a:ext cx="7886700" cy="3511098"/>
          </a:xfrm>
          <a:prstGeom prst="rect">
            <a:avLst/>
          </a:prstGeom>
          <a:noFill/>
          <a:ln>
            <a:noFill/>
          </a:ln>
        </p:spPr>
        <p:txBody>
          <a:bodyPr anchorCtr="0" anchor="t" bIns="45700" lIns="91425" spcFirstLastPara="1" rIns="91425" wrap="square" tIns="45700">
            <a:normAutofit/>
          </a:bodyPr>
          <a:lstStyle/>
          <a:p>
            <a:pPr indent="-285750" lvl="0" marL="285750" rtl="0" algn="l">
              <a:lnSpc>
                <a:spcPct val="100000"/>
              </a:lnSpc>
              <a:spcBef>
                <a:spcPts val="0"/>
              </a:spcBef>
              <a:spcAft>
                <a:spcPts val="0"/>
              </a:spcAft>
              <a:buClr>
                <a:srgbClr val="04A57B"/>
              </a:buClr>
              <a:buSzPts val="2700"/>
              <a:buFont typeface="Arial"/>
              <a:buChar char="•"/>
            </a:pPr>
            <a:r>
              <a:rPr lang="pt-PT" sz="1800"/>
              <a:t>In the context of web development and search engine optimization, the term "main content" (MC) refers to the primary content of a webpage that is directly relevant to the page's topic.</a:t>
            </a:r>
            <a:endParaRPr/>
          </a:p>
          <a:p>
            <a:pPr indent="-285750" lvl="0" marL="285750" rtl="0" algn="l">
              <a:lnSpc>
                <a:spcPct val="100000"/>
              </a:lnSpc>
              <a:spcBef>
                <a:spcPts val="600"/>
              </a:spcBef>
              <a:spcAft>
                <a:spcPts val="0"/>
              </a:spcAft>
              <a:buClr>
                <a:srgbClr val="04A57B"/>
              </a:buClr>
              <a:buSzPts val="2700"/>
              <a:buFont typeface="Arial"/>
              <a:buChar char="•"/>
            </a:pPr>
            <a:r>
              <a:rPr lang="pt-PT" sz="1800"/>
              <a:t>The main content is the part of the page that is most important to the user and is usually the main reason why the user visited the page. It is typically the focus of the page and the part of the page that search engines pay the most attention to when ranking the page in search results.</a:t>
            </a:r>
            <a:endParaRPr/>
          </a:p>
          <a:p>
            <a:pPr indent="-285750" lvl="0" marL="285750" rtl="0" algn="l">
              <a:lnSpc>
                <a:spcPct val="100000"/>
              </a:lnSpc>
              <a:spcBef>
                <a:spcPts val="600"/>
              </a:spcBef>
              <a:spcAft>
                <a:spcPts val="0"/>
              </a:spcAft>
              <a:buClr>
                <a:srgbClr val="04A57B"/>
              </a:buClr>
              <a:buSzPts val="2700"/>
              <a:buFont typeface="Arial"/>
              <a:buChar char="•"/>
            </a:pPr>
            <a:r>
              <a:rPr lang="pt-PT" sz="1800"/>
              <a:t>Main content can include a variety of different types of content, such as text, images, videos, and other media.</a:t>
            </a:r>
            <a:endParaRPr sz="1800">
              <a:latin typeface="Calibri"/>
              <a:ea typeface="Calibri"/>
              <a:cs typeface="Calibri"/>
              <a:sym typeface="Calibri"/>
            </a:endParaRPr>
          </a:p>
          <a:p>
            <a:pPr indent="0" lvl="0" marL="0" rtl="0" algn="l">
              <a:lnSpc>
                <a:spcPct val="100000"/>
              </a:lnSpc>
              <a:spcBef>
                <a:spcPts val="750"/>
              </a:spcBef>
              <a:spcAft>
                <a:spcPts val="0"/>
              </a:spcAft>
              <a:buClr>
                <a:srgbClr val="04A57B"/>
              </a:buClr>
              <a:buSzPts val="2250"/>
              <a:buNone/>
            </a:pPr>
            <a:r>
              <a:t/>
            </a:r>
            <a:endParaRPr sz="18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12"/>
          <p:cNvSpPr txBox="1"/>
          <p:nvPr/>
        </p:nvSpPr>
        <p:spPr>
          <a:xfrm>
            <a:off x="478339" y="265873"/>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rPr b="1" lang="pt-PT" sz="3000">
                <a:solidFill>
                  <a:srgbClr val="161249"/>
                </a:solidFill>
                <a:latin typeface="Arial"/>
                <a:ea typeface="Arial"/>
                <a:cs typeface="Arial"/>
                <a:sym typeface="Arial"/>
              </a:rPr>
              <a:t>Main Content</a:t>
            </a:r>
            <a:endParaRPr/>
          </a:p>
        </p:txBody>
      </p:sp>
      <p:sp>
        <p:nvSpPr>
          <p:cNvPr id="247" name="Google Shape;247;p12"/>
          <p:cNvSpPr txBox="1"/>
          <p:nvPr/>
        </p:nvSpPr>
        <p:spPr>
          <a:xfrm>
            <a:off x="478339" y="838573"/>
            <a:ext cx="8333429" cy="3524771"/>
          </a:xfrm>
          <a:prstGeom prst="rect">
            <a:avLst/>
          </a:prstGeom>
          <a:noFill/>
          <a:ln>
            <a:noFill/>
          </a:ln>
        </p:spPr>
        <p:txBody>
          <a:bodyPr anchorCtr="0" anchor="t" bIns="91425" lIns="91425" spcFirstLastPara="1" rIns="91425" wrap="square" tIns="91425">
            <a:noAutofit/>
          </a:bodyPr>
          <a:lstStyle/>
          <a:p>
            <a:pPr indent="0" lvl="0" marL="0" marR="0" rtl="0" algn="l">
              <a:spcBef>
                <a:spcPts val="0"/>
              </a:spcBef>
              <a:spcAft>
                <a:spcPts val="0"/>
              </a:spcAft>
              <a:buNone/>
            </a:pPr>
            <a:r>
              <a:rPr lang="pt-PT" sz="1500">
                <a:solidFill>
                  <a:srgbClr val="161249"/>
                </a:solidFill>
                <a:latin typeface="Arial"/>
                <a:ea typeface="Arial"/>
                <a:cs typeface="Arial"/>
                <a:sym typeface="Arial"/>
              </a:rPr>
              <a:t>Type of Page and Purpose </a:t>
            </a:r>
            <a:endParaRPr/>
          </a:p>
          <a:p>
            <a:pPr indent="-285750" lvl="0" marL="285750" marR="0" rtl="0" algn="l">
              <a:spcBef>
                <a:spcPts val="600"/>
              </a:spcBef>
              <a:spcAft>
                <a:spcPts val="0"/>
              </a:spcAft>
              <a:buClr>
                <a:srgbClr val="04A57B"/>
              </a:buClr>
              <a:buSzPts val="1875"/>
              <a:buFont typeface="Arial"/>
              <a:buChar char="•"/>
            </a:pPr>
            <a:r>
              <a:rPr lang="pt-PT" sz="1500">
                <a:solidFill>
                  <a:srgbClr val="161249"/>
                </a:solidFill>
                <a:latin typeface="Arial"/>
                <a:ea typeface="Arial"/>
                <a:cs typeface="Arial"/>
                <a:sym typeface="Arial"/>
              </a:rPr>
              <a:t>News website homepage: the purpose is to inform users about recent or important events</a:t>
            </a:r>
            <a:endParaRPr/>
          </a:p>
          <a:p>
            <a:pPr indent="-285750" lvl="0" marL="285750" marR="0" rtl="0" algn="l">
              <a:spcBef>
                <a:spcPts val="600"/>
              </a:spcBef>
              <a:spcAft>
                <a:spcPts val="0"/>
              </a:spcAft>
              <a:buClr>
                <a:srgbClr val="04A57B"/>
              </a:buClr>
              <a:buSzPts val="1875"/>
              <a:buFont typeface="Arial"/>
              <a:buChar char="•"/>
            </a:pPr>
            <a:r>
              <a:rPr lang="pt-PT" sz="1500">
                <a:solidFill>
                  <a:srgbClr val="161249"/>
                </a:solidFill>
                <a:latin typeface="Arial"/>
                <a:ea typeface="Arial"/>
                <a:cs typeface="Arial"/>
                <a:sym typeface="Arial"/>
              </a:rPr>
              <a:t>News article page: the purpose is to communicate information about an event or news topic</a:t>
            </a:r>
            <a:endParaRPr/>
          </a:p>
          <a:p>
            <a:pPr indent="-285750" lvl="0" marL="285750" marR="0" rtl="0" algn="l">
              <a:spcBef>
                <a:spcPts val="600"/>
              </a:spcBef>
              <a:spcAft>
                <a:spcPts val="0"/>
              </a:spcAft>
              <a:buClr>
                <a:srgbClr val="04A57B"/>
              </a:buClr>
              <a:buSzPts val="1875"/>
              <a:buFont typeface="Arial"/>
              <a:buChar char="•"/>
            </a:pPr>
            <a:r>
              <a:rPr lang="pt-PT" sz="1500">
                <a:solidFill>
                  <a:srgbClr val="161249"/>
                </a:solidFill>
                <a:latin typeface="Arial"/>
                <a:ea typeface="Arial"/>
                <a:cs typeface="Arial"/>
                <a:sym typeface="Arial"/>
              </a:rPr>
              <a:t>Store product page: the purpose is to sell or give information about the product (Content behind the Reviews, Shipping, and Safety Information tabs are considered to be part of the MC)</a:t>
            </a:r>
            <a:endParaRPr/>
          </a:p>
          <a:p>
            <a:pPr indent="-285750" lvl="0" marL="285750" marR="0" rtl="0" algn="l">
              <a:spcBef>
                <a:spcPts val="600"/>
              </a:spcBef>
              <a:spcAft>
                <a:spcPts val="0"/>
              </a:spcAft>
              <a:buClr>
                <a:srgbClr val="04A57B"/>
              </a:buClr>
              <a:buSzPts val="1875"/>
              <a:buFont typeface="Arial"/>
              <a:buChar char="•"/>
            </a:pPr>
            <a:r>
              <a:rPr lang="pt-PT" sz="1500">
                <a:solidFill>
                  <a:srgbClr val="161249"/>
                </a:solidFill>
                <a:latin typeface="Arial"/>
                <a:ea typeface="Arial"/>
                <a:cs typeface="Arial"/>
                <a:sym typeface="Arial"/>
              </a:rPr>
              <a:t>Currency converter page: the purpose is to calculate equivalent amounts in different currencies</a:t>
            </a:r>
            <a:endParaRPr/>
          </a:p>
          <a:p>
            <a:pPr indent="-285750" lvl="0" marL="285750" marR="0" rtl="0" algn="l">
              <a:spcBef>
                <a:spcPts val="600"/>
              </a:spcBef>
              <a:spcAft>
                <a:spcPts val="0"/>
              </a:spcAft>
              <a:buClr>
                <a:srgbClr val="04A57B"/>
              </a:buClr>
              <a:buSzPts val="1875"/>
              <a:buFont typeface="Arial"/>
              <a:buChar char="•"/>
            </a:pPr>
            <a:r>
              <a:rPr lang="pt-PT" sz="1500">
                <a:solidFill>
                  <a:srgbClr val="161249"/>
                </a:solidFill>
                <a:latin typeface="Arial"/>
                <a:ea typeface="Arial"/>
                <a:cs typeface="Arial"/>
                <a:sym typeface="Arial"/>
              </a:rPr>
              <a:t>Blog post page: the purpose is to share music used on a TV show</a:t>
            </a:r>
            <a:endParaRPr/>
          </a:p>
          <a:p>
            <a:pPr indent="-285750" lvl="0" marL="285750" marR="0" rtl="0" algn="l">
              <a:spcBef>
                <a:spcPts val="600"/>
              </a:spcBef>
              <a:spcAft>
                <a:spcPts val="0"/>
              </a:spcAft>
              <a:buClr>
                <a:srgbClr val="04A57B"/>
              </a:buClr>
              <a:buSzPts val="1875"/>
              <a:buFont typeface="Arial"/>
              <a:buChar char="•"/>
            </a:pPr>
            <a:r>
              <a:rPr lang="pt-PT" sz="1500">
                <a:solidFill>
                  <a:srgbClr val="161249"/>
                </a:solidFill>
                <a:latin typeface="Arial"/>
                <a:ea typeface="Arial"/>
                <a:cs typeface="Arial"/>
                <a:sym typeface="Arial"/>
              </a:rPr>
              <a:t>Search engine homepage: the purpose is to allow users to enter a query and search the Internet</a:t>
            </a:r>
            <a:endParaRPr/>
          </a:p>
          <a:p>
            <a:pPr indent="-285750" lvl="0" marL="285750" marR="0" rtl="0" algn="l">
              <a:spcBef>
                <a:spcPts val="600"/>
              </a:spcBef>
              <a:spcAft>
                <a:spcPts val="600"/>
              </a:spcAft>
              <a:buClr>
                <a:srgbClr val="04A57B"/>
              </a:buClr>
              <a:buSzPts val="1875"/>
              <a:buFont typeface="Arial"/>
              <a:buChar char="•"/>
            </a:pPr>
            <a:r>
              <a:rPr lang="pt-PT" sz="1500">
                <a:solidFill>
                  <a:srgbClr val="161249"/>
                </a:solidFill>
                <a:latin typeface="Arial"/>
                <a:ea typeface="Arial"/>
                <a:cs typeface="Arial"/>
                <a:sym typeface="Arial"/>
              </a:rPr>
              <a:t>Bank login page: the purpose is to allow users to log in to bank online</a:t>
            </a:r>
            <a:endParaRPr sz="1500">
              <a:solidFill>
                <a:srgbClr val="161249"/>
              </a:solidFill>
              <a:latin typeface="Arial"/>
              <a:ea typeface="Arial"/>
              <a:cs typeface="Arial"/>
              <a:sym typeface="Arial"/>
            </a:endParaRPr>
          </a:p>
        </p:txBody>
      </p:sp>
      <p:sp>
        <p:nvSpPr>
          <p:cNvPr id="248" name="Google Shape;248;p12"/>
          <p:cNvSpPr txBox="1"/>
          <p:nvPr/>
        </p:nvSpPr>
        <p:spPr>
          <a:xfrm>
            <a:off x="5600234" y="4452777"/>
            <a:ext cx="3413114"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pt-PT" sz="1200">
                <a:solidFill>
                  <a:srgbClr val="161249"/>
                </a:solidFill>
                <a:latin typeface="Arial"/>
                <a:ea typeface="Arial"/>
                <a:cs typeface="Arial"/>
                <a:sym typeface="Arial"/>
              </a:rPr>
              <a:t>Google Search Quality Evaluator Guidelines</a:t>
            </a:r>
            <a:endParaRPr b="1" i="1" sz="1200">
              <a:solidFill>
                <a:srgbClr val="161249"/>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13"/>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lang="pt-PT" sz="6000">
                <a:solidFill>
                  <a:srgbClr val="FFFFFF"/>
                </a:solidFill>
                <a:latin typeface="Arial"/>
                <a:ea typeface="Arial"/>
                <a:cs typeface="Arial"/>
                <a:sym typeface="Arial"/>
              </a:rPr>
              <a:t>Topic 1 </a:t>
            </a:r>
            <a:endParaRPr b="1" sz="6000">
              <a:solidFill>
                <a:srgbClr val="FFFFFF"/>
              </a:solidFill>
              <a:latin typeface="Arial"/>
              <a:ea typeface="Arial"/>
              <a:cs typeface="Arial"/>
              <a:sym typeface="Arial"/>
            </a:endParaRPr>
          </a:p>
        </p:txBody>
      </p:sp>
      <p:sp>
        <p:nvSpPr>
          <p:cNvPr id="254" name="Google Shape;254;p13"/>
          <p:cNvSpPr txBox="1"/>
          <p:nvPr/>
        </p:nvSpPr>
        <p:spPr>
          <a:xfrm>
            <a:off x="675150" y="1849533"/>
            <a:ext cx="7793700" cy="758842"/>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None/>
            </a:pPr>
            <a:r>
              <a:rPr b="1" lang="pt-PT" sz="3600">
                <a:solidFill>
                  <a:srgbClr val="161249"/>
                </a:solidFill>
                <a:latin typeface="Arial"/>
                <a:ea typeface="Arial"/>
                <a:cs typeface="Arial"/>
                <a:sym typeface="Arial"/>
              </a:rPr>
              <a:t>Supplementary Content</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14"/>
          <p:cNvSpPr txBox="1"/>
          <p:nvPr/>
        </p:nvSpPr>
        <p:spPr>
          <a:xfrm>
            <a:off x="478339" y="377163"/>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rPr b="1" lang="pt-PT" sz="3200">
                <a:solidFill>
                  <a:srgbClr val="161249"/>
                </a:solidFill>
                <a:latin typeface="Arial"/>
                <a:ea typeface="Arial"/>
                <a:cs typeface="Arial"/>
                <a:sym typeface="Arial"/>
              </a:rPr>
              <a:t>Supplementary Content</a:t>
            </a:r>
            <a:endParaRPr/>
          </a:p>
        </p:txBody>
      </p:sp>
      <p:sp>
        <p:nvSpPr>
          <p:cNvPr id="260" name="Google Shape;260;p14"/>
          <p:cNvSpPr txBox="1"/>
          <p:nvPr/>
        </p:nvSpPr>
        <p:spPr>
          <a:xfrm>
            <a:off x="478339" y="1084784"/>
            <a:ext cx="8333429" cy="2939111"/>
          </a:xfrm>
          <a:prstGeom prst="rect">
            <a:avLst/>
          </a:prstGeom>
          <a:noFill/>
          <a:ln>
            <a:noFill/>
          </a:ln>
        </p:spPr>
        <p:txBody>
          <a:bodyPr anchorCtr="0" anchor="t" bIns="91425" lIns="91425" spcFirstLastPara="1" rIns="91425" wrap="square" tIns="91425">
            <a:noAutofit/>
          </a:bodyPr>
          <a:lstStyle/>
          <a:p>
            <a:pPr indent="-285750" lvl="0" marL="285750" marR="0" rtl="0" algn="l">
              <a:spcBef>
                <a:spcPts val="600"/>
              </a:spcBef>
              <a:spcAft>
                <a:spcPts val="0"/>
              </a:spcAft>
              <a:buClr>
                <a:srgbClr val="04A57B"/>
              </a:buClr>
              <a:buSzPts val="2700"/>
              <a:buFont typeface="Arial"/>
              <a:buChar char="•"/>
            </a:pPr>
            <a:r>
              <a:rPr lang="pt-PT" sz="1800">
                <a:solidFill>
                  <a:srgbClr val="161249"/>
                </a:solidFill>
                <a:latin typeface="Arial"/>
                <a:ea typeface="Arial"/>
                <a:cs typeface="Arial"/>
                <a:sym typeface="Arial"/>
              </a:rPr>
              <a:t>Supplementary content (SC) is content that is not considered to be the main content of a webpage, but is still relevant to the page's topic and can be useful to users.</a:t>
            </a:r>
            <a:endParaRPr/>
          </a:p>
          <a:p>
            <a:pPr indent="-285750" lvl="0" marL="285750" marR="0" rtl="0" algn="l">
              <a:spcBef>
                <a:spcPts val="600"/>
              </a:spcBef>
              <a:spcAft>
                <a:spcPts val="0"/>
              </a:spcAft>
              <a:buClr>
                <a:srgbClr val="04A57B"/>
              </a:buClr>
              <a:buSzPts val="2700"/>
              <a:buFont typeface="Arial"/>
              <a:buChar char="•"/>
            </a:pPr>
            <a:r>
              <a:rPr lang="pt-PT" sz="1800">
                <a:solidFill>
                  <a:srgbClr val="161249"/>
                </a:solidFill>
                <a:latin typeface="Arial"/>
                <a:ea typeface="Arial"/>
                <a:cs typeface="Arial"/>
                <a:sym typeface="Arial"/>
              </a:rPr>
              <a:t>It is usually not the main reason why a user visits the page, but it can provide additional information or context that enhances the user's experience.</a:t>
            </a:r>
            <a:endParaRPr/>
          </a:p>
          <a:p>
            <a:pPr indent="-285750" lvl="0" marL="285750" marR="0" rtl="0" algn="l">
              <a:spcBef>
                <a:spcPts val="600"/>
              </a:spcBef>
              <a:spcAft>
                <a:spcPts val="0"/>
              </a:spcAft>
              <a:buClr>
                <a:srgbClr val="04A57B"/>
              </a:buClr>
              <a:buSzPts val="2700"/>
              <a:buFont typeface="Arial"/>
              <a:buChar char="•"/>
            </a:pPr>
            <a:r>
              <a:rPr lang="pt-PT" sz="1800">
                <a:solidFill>
                  <a:srgbClr val="161249"/>
                </a:solidFill>
                <a:latin typeface="Arial"/>
                <a:ea typeface="Arial"/>
                <a:cs typeface="Arial"/>
                <a:sym typeface="Arial"/>
              </a:rPr>
              <a:t>In the context of search engine optimization, supplementary content is typically not given as much weight as the main content when ranking pages in search results. Examples of supplementary content can include navigation links, footer content, ads, and related links.</a:t>
            </a:r>
            <a:endParaRPr sz="1800">
              <a:solidFill>
                <a:srgbClr val="161249"/>
              </a:solidFill>
              <a:latin typeface="Arial"/>
              <a:ea typeface="Arial"/>
              <a:cs typeface="Arial"/>
              <a:sym typeface="Arial"/>
            </a:endParaRPr>
          </a:p>
        </p:txBody>
      </p:sp>
      <p:sp>
        <p:nvSpPr>
          <p:cNvPr id="261" name="Google Shape;261;p14"/>
          <p:cNvSpPr txBox="1"/>
          <p:nvPr/>
        </p:nvSpPr>
        <p:spPr>
          <a:xfrm>
            <a:off x="5533178" y="4255056"/>
            <a:ext cx="3328283"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pt-PT" sz="1200">
                <a:solidFill>
                  <a:schemeClr val="dk1"/>
                </a:solidFill>
                <a:latin typeface="Calibri"/>
                <a:ea typeface="Calibri"/>
                <a:cs typeface="Calibri"/>
                <a:sym typeface="Calibri"/>
              </a:rPr>
              <a:t>Google Search Quality Evaluator Guidelines</a:t>
            </a:r>
            <a:endParaRPr b="1" i="1" sz="1200">
              <a:solidFill>
                <a:schemeClr val="dk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15"/>
          <p:cNvSpPr txBox="1"/>
          <p:nvPr/>
        </p:nvSpPr>
        <p:spPr>
          <a:xfrm>
            <a:off x="478339" y="565986"/>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rPr b="1" lang="pt-PT" sz="3200">
                <a:solidFill>
                  <a:srgbClr val="161249"/>
                </a:solidFill>
                <a:latin typeface="Arial"/>
                <a:ea typeface="Arial"/>
                <a:cs typeface="Arial"/>
                <a:sym typeface="Arial"/>
              </a:rPr>
              <a:t>Supplementary Content</a:t>
            </a:r>
            <a:endParaRPr/>
          </a:p>
        </p:txBody>
      </p:sp>
      <p:sp>
        <p:nvSpPr>
          <p:cNvPr id="267" name="Google Shape;267;p15"/>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spcBef>
                <a:spcPts val="0"/>
              </a:spcBef>
              <a:spcAft>
                <a:spcPts val="0"/>
              </a:spcAft>
              <a:buNone/>
            </a:pPr>
            <a:r>
              <a:rPr lang="pt-PT" sz="1800">
                <a:solidFill>
                  <a:srgbClr val="161249"/>
                </a:solidFill>
                <a:latin typeface="Arial"/>
                <a:ea typeface="Arial"/>
                <a:cs typeface="Arial"/>
                <a:sym typeface="Arial"/>
              </a:rPr>
              <a:t>Type of Page and Purpose </a:t>
            </a:r>
            <a:endParaRPr/>
          </a:p>
          <a:p>
            <a:pPr indent="-285750" lvl="0" marL="285750" marR="0" rtl="0" algn="l">
              <a:spcBef>
                <a:spcPts val="600"/>
              </a:spcBef>
              <a:spcAft>
                <a:spcPts val="0"/>
              </a:spcAft>
              <a:buClr>
                <a:srgbClr val="11AA81"/>
              </a:buClr>
              <a:buSzPts val="2700"/>
              <a:buFont typeface="Arial"/>
              <a:buChar char="•"/>
            </a:pPr>
            <a:r>
              <a:rPr lang="pt-PT" sz="1800">
                <a:solidFill>
                  <a:srgbClr val="161249"/>
                </a:solidFill>
                <a:latin typeface="Arial"/>
                <a:ea typeface="Arial"/>
                <a:cs typeface="Arial"/>
                <a:sym typeface="Arial"/>
              </a:rPr>
              <a:t>News article page: the purpose is to communicate information about an event or news topic</a:t>
            </a:r>
            <a:endParaRPr/>
          </a:p>
          <a:p>
            <a:pPr indent="-285750" lvl="0" marL="285750" marR="0" rtl="0" algn="l">
              <a:spcBef>
                <a:spcPts val="600"/>
              </a:spcBef>
              <a:spcAft>
                <a:spcPts val="0"/>
              </a:spcAft>
              <a:buClr>
                <a:srgbClr val="11AA81"/>
              </a:buClr>
              <a:buSzPts val="2700"/>
              <a:buFont typeface="Arial"/>
              <a:buChar char="•"/>
            </a:pPr>
            <a:r>
              <a:rPr lang="pt-PT" sz="1800">
                <a:solidFill>
                  <a:srgbClr val="161249"/>
                </a:solidFill>
                <a:latin typeface="Arial"/>
                <a:ea typeface="Arial"/>
                <a:cs typeface="Arial"/>
                <a:sym typeface="Arial"/>
              </a:rPr>
              <a:t>Store product page: the purpose is to sell or give information about the product</a:t>
            </a:r>
            <a:endParaRPr/>
          </a:p>
          <a:p>
            <a:pPr indent="-285750" lvl="0" marL="285750" marR="0" rtl="0" algn="l">
              <a:spcBef>
                <a:spcPts val="600"/>
              </a:spcBef>
              <a:spcAft>
                <a:spcPts val="600"/>
              </a:spcAft>
              <a:buClr>
                <a:srgbClr val="11AA81"/>
              </a:buClr>
              <a:buSzPts val="2700"/>
              <a:buFont typeface="Arial"/>
              <a:buChar char="•"/>
            </a:pPr>
            <a:r>
              <a:rPr lang="pt-PT" sz="1800">
                <a:solidFill>
                  <a:srgbClr val="161249"/>
                </a:solidFill>
                <a:latin typeface="Arial"/>
                <a:ea typeface="Arial"/>
                <a:cs typeface="Arial"/>
                <a:sym typeface="Arial"/>
              </a:rPr>
              <a:t>Blog post page: the purpose is to share music used on a TV show</a:t>
            </a:r>
            <a:endParaRPr sz="1800">
              <a:solidFill>
                <a:srgbClr val="161249"/>
              </a:solidFill>
              <a:latin typeface="Arial"/>
              <a:ea typeface="Arial"/>
              <a:cs typeface="Arial"/>
              <a:sym typeface="Arial"/>
            </a:endParaRPr>
          </a:p>
        </p:txBody>
      </p:sp>
      <p:sp>
        <p:nvSpPr>
          <p:cNvPr id="268" name="Google Shape;268;p15"/>
          <p:cNvSpPr txBox="1"/>
          <p:nvPr/>
        </p:nvSpPr>
        <p:spPr>
          <a:xfrm>
            <a:off x="5600234" y="4314278"/>
            <a:ext cx="3413114"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pt-PT" sz="1200">
                <a:solidFill>
                  <a:srgbClr val="161249"/>
                </a:solidFill>
                <a:latin typeface="Arial"/>
                <a:ea typeface="Arial"/>
                <a:cs typeface="Arial"/>
                <a:sym typeface="Arial"/>
              </a:rPr>
              <a:t>Google Search Quality Evaluator Guidelines</a:t>
            </a:r>
            <a:endParaRPr b="1" i="1" sz="1200">
              <a:solidFill>
                <a:srgbClr val="161249"/>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sp>
        <p:nvSpPr>
          <p:cNvPr id="273" name="Google Shape;273;p16"/>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lang="pt-PT" sz="6000">
                <a:solidFill>
                  <a:srgbClr val="FFFFFF"/>
                </a:solidFill>
                <a:latin typeface="Arial"/>
                <a:ea typeface="Arial"/>
                <a:cs typeface="Arial"/>
                <a:sym typeface="Arial"/>
              </a:rPr>
              <a:t>Topic 1 </a:t>
            </a:r>
            <a:endParaRPr b="1" sz="6000">
              <a:solidFill>
                <a:srgbClr val="FFFFFF"/>
              </a:solidFill>
              <a:latin typeface="Arial"/>
              <a:ea typeface="Arial"/>
              <a:cs typeface="Arial"/>
              <a:sym typeface="Arial"/>
            </a:endParaRPr>
          </a:p>
        </p:txBody>
      </p:sp>
      <p:sp>
        <p:nvSpPr>
          <p:cNvPr id="274" name="Google Shape;274;p16"/>
          <p:cNvSpPr txBox="1"/>
          <p:nvPr/>
        </p:nvSpPr>
        <p:spPr>
          <a:xfrm>
            <a:off x="716400" y="1849533"/>
            <a:ext cx="7793700" cy="758842"/>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None/>
            </a:pPr>
            <a:r>
              <a:rPr b="1" lang="pt-PT" sz="3600">
                <a:solidFill>
                  <a:srgbClr val="161249"/>
                </a:solidFill>
                <a:latin typeface="Arial"/>
                <a:ea typeface="Arial"/>
                <a:cs typeface="Arial"/>
                <a:sym typeface="Arial"/>
              </a:rPr>
              <a:t>YMYL and EEAT</a:t>
            </a:r>
            <a:endParaRPr b="1" sz="3600">
              <a:solidFill>
                <a:srgbClr val="161249"/>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 name="Shape 278"/>
        <p:cNvGrpSpPr/>
        <p:nvPr/>
      </p:nvGrpSpPr>
      <p:grpSpPr>
        <a:xfrm>
          <a:off x="0" y="0"/>
          <a:ext cx="0" cy="0"/>
          <a:chOff x="0" y="0"/>
          <a:chExt cx="0" cy="0"/>
        </a:xfrm>
      </p:grpSpPr>
      <p:sp>
        <p:nvSpPr>
          <p:cNvPr id="279" name="Google Shape;279;p17"/>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rPr b="1" lang="pt-PT" sz="3200">
                <a:solidFill>
                  <a:srgbClr val="161249"/>
                </a:solidFill>
                <a:latin typeface="Arial"/>
                <a:ea typeface="Arial"/>
                <a:cs typeface="Arial"/>
                <a:sym typeface="Arial"/>
              </a:rPr>
              <a:t>EEAT</a:t>
            </a:r>
            <a:endParaRPr b="1" sz="3200">
              <a:solidFill>
                <a:srgbClr val="161249"/>
              </a:solidFill>
              <a:latin typeface="Arial"/>
              <a:ea typeface="Arial"/>
              <a:cs typeface="Arial"/>
              <a:sym typeface="Arial"/>
            </a:endParaRPr>
          </a:p>
        </p:txBody>
      </p:sp>
      <p:sp>
        <p:nvSpPr>
          <p:cNvPr id="280" name="Google Shape;280;p17"/>
          <p:cNvSpPr txBox="1"/>
          <p:nvPr/>
        </p:nvSpPr>
        <p:spPr>
          <a:xfrm>
            <a:off x="5600234" y="4314278"/>
            <a:ext cx="3413114"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pt-PT" sz="1200">
                <a:solidFill>
                  <a:srgbClr val="161249"/>
                </a:solidFill>
                <a:latin typeface="Arial"/>
                <a:ea typeface="Arial"/>
                <a:cs typeface="Arial"/>
                <a:sym typeface="Arial"/>
              </a:rPr>
              <a:t>Google Search Quality Evaluator Guidelines</a:t>
            </a:r>
            <a:endParaRPr b="1" i="1" sz="1200">
              <a:solidFill>
                <a:srgbClr val="161249"/>
              </a:solidFill>
              <a:latin typeface="Arial"/>
              <a:ea typeface="Arial"/>
              <a:cs typeface="Arial"/>
              <a:sym typeface="Arial"/>
            </a:endParaRPr>
          </a:p>
        </p:txBody>
      </p:sp>
      <p:sp>
        <p:nvSpPr>
          <p:cNvPr id="281" name="Google Shape;281;p17"/>
          <p:cNvSpPr/>
          <p:nvPr/>
        </p:nvSpPr>
        <p:spPr>
          <a:xfrm>
            <a:off x="3231196" y="440418"/>
            <a:ext cx="2354107" cy="2354107"/>
          </a:xfrm>
          <a:custGeom>
            <a:rect b="b" l="l" r="r" t="t"/>
            <a:pathLst>
              <a:path extrusionOk="0" h="1800001" w="1800001">
                <a:moveTo>
                  <a:pt x="0" y="900001"/>
                </a:moveTo>
                <a:cubicBezTo>
                  <a:pt x="0" y="402944"/>
                  <a:pt x="402944" y="0"/>
                  <a:pt x="900001" y="0"/>
                </a:cubicBezTo>
                <a:cubicBezTo>
                  <a:pt x="1397058" y="0"/>
                  <a:pt x="1800002" y="402944"/>
                  <a:pt x="1800002" y="900001"/>
                </a:cubicBezTo>
                <a:cubicBezTo>
                  <a:pt x="1800002" y="1397058"/>
                  <a:pt x="1397058" y="1800002"/>
                  <a:pt x="900001" y="1800002"/>
                </a:cubicBezTo>
                <a:cubicBezTo>
                  <a:pt x="402944" y="1800002"/>
                  <a:pt x="0" y="1397058"/>
                  <a:pt x="0" y="900001"/>
                </a:cubicBezTo>
                <a:close/>
              </a:path>
            </a:pathLst>
          </a:custGeom>
          <a:solidFill>
            <a:srgbClr val="11AA81">
              <a:alpha val="49803"/>
            </a:srgbClr>
          </a:solidFill>
          <a:ln cap="flat" cmpd="sng" w="12700">
            <a:solidFill>
              <a:schemeClr val="lt1"/>
            </a:solidFill>
            <a:prstDash val="solid"/>
            <a:miter lim="800000"/>
            <a:headEnd len="sm" w="sm" type="none"/>
            <a:tailEnd len="sm" w="sm" type="none"/>
          </a:ln>
        </p:spPr>
        <p:txBody>
          <a:bodyPr anchorCtr="0" anchor="ctr" bIns="277550" lIns="277550" spcFirstLastPara="1" rIns="277550" wrap="square" tIns="277550">
            <a:noAutofit/>
          </a:bodyPr>
          <a:lstStyle/>
          <a:p>
            <a:pPr indent="0" lvl="0" marL="0" marR="0" rtl="0" algn="ctr">
              <a:lnSpc>
                <a:spcPct val="90000"/>
              </a:lnSpc>
              <a:spcBef>
                <a:spcPts val="0"/>
              </a:spcBef>
              <a:spcAft>
                <a:spcPts val="0"/>
              </a:spcAft>
              <a:buClr>
                <a:schemeClr val="dk1"/>
              </a:buClr>
              <a:buSzPts val="1400"/>
              <a:buFont typeface="Arial"/>
              <a:buNone/>
            </a:pPr>
            <a:r>
              <a:rPr b="1" i="0" lang="pt-PT" sz="1400">
                <a:solidFill>
                  <a:schemeClr val="dk1"/>
                </a:solidFill>
                <a:latin typeface="Arial"/>
                <a:ea typeface="Arial"/>
                <a:cs typeface="Arial"/>
                <a:sym typeface="Arial"/>
              </a:rPr>
              <a:t>Experience</a:t>
            </a:r>
            <a:endParaRPr b="1" i="0" sz="1050">
              <a:solidFill>
                <a:schemeClr val="dk1"/>
              </a:solidFill>
              <a:latin typeface="Arial"/>
              <a:ea typeface="Arial"/>
              <a:cs typeface="Arial"/>
              <a:sym typeface="Arial"/>
            </a:endParaRPr>
          </a:p>
          <a:p>
            <a:pPr indent="0" lvl="0" marL="0" marR="0" rtl="0" algn="ctr">
              <a:lnSpc>
                <a:spcPct val="90000"/>
              </a:lnSpc>
              <a:spcBef>
                <a:spcPts val="490"/>
              </a:spcBef>
              <a:spcAft>
                <a:spcPts val="0"/>
              </a:spcAft>
              <a:buClr>
                <a:schemeClr val="dk1"/>
              </a:buClr>
              <a:buSzPts val="1050"/>
              <a:buFont typeface="Calibri"/>
              <a:buNone/>
            </a:pPr>
            <a:r>
              <a:t/>
            </a:r>
            <a:endParaRPr b="1" sz="1050">
              <a:solidFill>
                <a:schemeClr val="dk1"/>
              </a:solidFill>
              <a:latin typeface="Calibri"/>
              <a:ea typeface="Calibri"/>
              <a:cs typeface="Calibri"/>
              <a:sym typeface="Calibri"/>
            </a:endParaRPr>
          </a:p>
          <a:p>
            <a:pPr indent="0" lvl="0" marL="0" marR="0" rtl="0" algn="ctr">
              <a:lnSpc>
                <a:spcPct val="90000"/>
              </a:lnSpc>
              <a:spcBef>
                <a:spcPts val="368"/>
              </a:spcBef>
              <a:spcAft>
                <a:spcPts val="0"/>
              </a:spcAft>
              <a:buClr>
                <a:schemeClr val="dk1"/>
              </a:buClr>
              <a:buSzPts val="1050"/>
              <a:buFont typeface="Calibri"/>
              <a:buNone/>
            </a:pPr>
            <a:r>
              <a:t/>
            </a:r>
            <a:endParaRPr b="1" sz="1050">
              <a:solidFill>
                <a:schemeClr val="dk1"/>
              </a:solidFill>
              <a:latin typeface="Calibri"/>
              <a:ea typeface="Calibri"/>
              <a:cs typeface="Calibri"/>
              <a:sym typeface="Calibri"/>
            </a:endParaRPr>
          </a:p>
        </p:txBody>
      </p:sp>
      <p:sp>
        <p:nvSpPr>
          <p:cNvPr id="282" name="Google Shape;282;p17"/>
          <p:cNvSpPr/>
          <p:nvPr/>
        </p:nvSpPr>
        <p:spPr>
          <a:xfrm>
            <a:off x="4021342" y="1962171"/>
            <a:ext cx="2354107" cy="2354107"/>
          </a:xfrm>
          <a:custGeom>
            <a:rect b="b" l="l" r="r" t="t"/>
            <a:pathLst>
              <a:path extrusionOk="0" h="1800001" w="1800001">
                <a:moveTo>
                  <a:pt x="0" y="900001"/>
                </a:moveTo>
                <a:cubicBezTo>
                  <a:pt x="0" y="402944"/>
                  <a:pt x="402944" y="0"/>
                  <a:pt x="900001" y="0"/>
                </a:cubicBezTo>
                <a:cubicBezTo>
                  <a:pt x="1397058" y="0"/>
                  <a:pt x="1800002" y="402944"/>
                  <a:pt x="1800002" y="900001"/>
                </a:cubicBezTo>
                <a:cubicBezTo>
                  <a:pt x="1800002" y="1397058"/>
                  <a:pt x="1397058" y="1800002"/>
                  <a:pt x="900001" y="1800002"/>
                </a:cubicBezTo>
                <a:cubicBezTo>
                  <a:pt x="402944" y="1800002"/>
                  <a:pt x="0" y="1397058"/>
                  <a:pt x="0" y="900001"/>
                </a:cubicBezTo>
                <a:close/>
              </a:path>
            </a:pathLst>
          </a:custGeom>
          <a:solidFill>
            <a:schemeClr val="accent1">
              <a:alpha val="49803"/>
            </a:schemeClr>
          </a:solidFill>
          <a:ln cap="flat" cmpd="sng" w="12700">
            <a:solidFill>
              <a:schemeClr val="lt1"/>
            </a:solidFill>
            <a:prstDash val="solid"/>
            <a:miter lim="800000"/>
            <a:headEnd len="sm" w="sm" type="none"/>
            <a:tailEnd len="sm" w="sm" type="none"/>
          </a:ln>
        </p:spPr>
        <p:txBody>
          <a:bodyPr anchorCtr="0" anchor="ctr" bIns="277550" lIns="277550" spcFirstLastPara="1" rIns="277550" wrap="square" tIns="277550">
            <a:noAutofit/>
          </a:bodyPr>
          <a:lstStyle/>
          <a:p>
            <a:pPr indent="0" lvl="0" marL="0" marR="0" rtl="0" algn="ctr">
              <a:lnSpc>
                <a:spcPct val="90000"/>
              </a:lnSpc>
              <a:spcBef>
                <a:spcPts val="0"/>
              </a:spcBef>
              <a:spcAft>
                <a:spcPts val="0"/>
              </a:spcAft>
              <a:buClr>
                <a:schemeClr val="dk1"/>
              </a:buClr>
              <a:buSzPts val="1050"/>
              <a:buFont typeface="Calibri"/>
              <a:buNone/>
            </a:pPr>
            <a:r>
              <a:t/>
            </a:r>
            <a:endParaRPr b="1" i="0" sz="1050">
              <a:solidFill>
                <a:schemeClr val="dk1"/>
              </a:solidFill>
              <a:latin typeface="Calibri"/>
              <a:ea typeface="Calibri"/>
              <a:cs typeface="Calibri"/>
              <a:sym typeface="Calibri"/>
            </a:endParaRPr>
          </a:p>
          <a:p>
            <a:pPr indent="0" lvl="0" marL="0" marR="0" rtl="0" algn="ctr">
              <a:lnSpc>
                <a:spcPct val="90000"/>
              </a:lnSpc>
              <a:spcBef>
                <a:spcPts val="368"/>
              </a:spcBef>
              <a:spcAft>
                <a:spcPts val="0"/>
              </a:spcAft>
              <a:buClr>
                <a:schemeClr val="dk1"/>
              </a:buClr>
              <a:buSzPts val="1050"/>
              <a:buFont typeface="Calibri"/>
              <a:buNone/>
            </a:pPr>
            <a:r>
              <a:t/>
            </a:r>
            <a:endParaRPr b="1" sz="1050">
              <a:solidFill>
                <a:schemeClr val="dk1"/>
              </a:solidFill>
              <a:latin typeface="Calibri"/>
              <a:ea typeface="Calibri"/>
              <a:cs typeface="Calibri"/>
              <a:sym typeface="Calibri"/>
            </a:endParaRPr>
          </a:p>
          <a:p>
            <a:pPr indent="0" lvl="0" marL="0" marR="0" rtl="0" algn="ctr">
              <a:lnSpc>
                <a:spcPct val="90000"/>
              </a:lnSpc>
              <a:spcBef>
                <a:spcPts val="368"/>
              </a:spcBef>
              <a:spcAft>
                <a:spcPts val="0"/>
              </a:spcAft>
              <a:buClr>
                <a:schemeClr val="dk1"/>
              </a:buClr>
              <a:buSzPts val="1050"/>
              <a:buFont typeface="Calibri"/>
              <a:buNone/>
            </a:pPr>
            <a:r>
              <a:t/>
            </a:r>
            <a:endParaRPr b="1" sz="1050">
              <a:solidFill>
                <a:schemeClr val="dk1"/>
              </a:solidFill>
              <a:latin typeface="Calibri"/>
              <a:ea typeface="Calibri"/>
              <a:cs typeface="Calibri"/>
              <a:sym typeface="Calibri"/>
            </a:endParaRPr>
          </a:p>
          <a:p>
            <a:pPr indent="0" lvl="0" marL="0" marR="0" rtl="0" algn="ctr">
              <a:lnSpc>
                <a:spcPct val="90000"/>
              </a:lnSpc>
              <a:spcBef>
                <a:spcPts val="368"/>
              </a:spcBef>
              <a:spcAft>
                <a:spcPts val="0"/>
              </a:spcAft>
              <a:buClr>
                <a:schemeClr val="dk1"/>
              </a:buClr>
              <a:buSzPts val="1050"/>
              <a:buFont typeface="Calibri"/>
              <a:buNone/>
            </a:pPr>
            <a:r>
              <a:t/>
            </a:r>
            <a:endParaRPr b="1" sz="1050">
              <a:solidFill>
                <a:schemeClr val="dk1"/>
              </a:solidFill>
              <a:latin typeface="Calibri"/>
              <a:ea typeface="Calibri"/>
              <a:cs typeface="Calibri"/>
              <a:sym typeface="Calibri"/>
            </a:endParaRPr>
          </a:p>
          <a:p>
            <a:pPr indent="0" lvl="0" marL="0" marR="0" rtl="0" algn="ctr">
              <a:lnSpc>
                <a:spcPct val="90000"/>
              </a:lnSpc>
              <a:spcBef>
                <a:spcPts val="368"/>
              </a:spcBef>
              <a:spcAft>
                <a:spcPts val="0"/>
              </a:spcAft>
              <a:buClr>
                <a:schemeClr val="dk1"/>
              </a:buClr>
              <a:buSzPts val="1050"/>
              <a:buFont typeface="Calibri"/>
              <a:buNone/>
            </a:pPr>
            <a:r>
              <a:rPr b="1" lang="pt-PT" sz="1050">
                <a:solidFill>
                  <a:schemeClr val="dk1"/>
                </a:solidFill>
                <a:latin typeface="Calibri"/>
                <a:ea typeface="Calibri"/>
                <a:cs typeface="Calibri"/>
                <a:sym typeface="Calibri"/>
              </a:rPr>
              <a:t>              </a:t>
            </a:r>
            <a:endParaRPr/>
          </a:p>
          <a:p>
            <a:pPr indent="0" lvl="0" marL="0" marR="0" rtl="0" algn="ctr">
              <a:lnSpc>
                <a:spcPct val="90000"/>
              </a:lnSpc>
              <a:spcBef>
                <a:spcPts val="368"/>
              </a:spcBef>
              <a:spcAft>
                <a:spcPts val="0"/>
              </a:spcAft>
              <a:buClr>
                <a:schemeClr val="dk1"/>
              </a:buClr>
              <a:buSzPts val="1050"/>
              <a:buFont typeface="Arial"/>
              <a:buNone/>
            </a:pPr>
            <a:r>
              <a:rPr b="1" i="0" lang="pt-PT" sz="1050">
                <a:solidFill>
                  <a:schemeClr val="dk1"/>
                </a:solidFill>
                <a:latin typeface="Arial"/>
                <a:ea typeface="Arial"/>
                <a:cs typeface="Arial"/>
                <a:sym typeface="Arial"/>
              </a:rPr>
              <a:t>        </a:t>
            </a:r>
            <a:endParaRPr/>
          </a:p>
          <a:p>
            <a:pPr indent="0" lvl="0" marL="0" marR="0" rtl="0" algn="ctr">
              <a:lnSpc>
                <a:spcPct val="90000"/>
              </a:lnSpc>
              <a:spcBef>
                <a:spcPts val="368"/>
              </a:spcBef>
              <a:spcAft>
                <a:spcPts val="0"/>
              </a:spcAft>
              <a:buClr>
                <a:schemeClr val="dk1"/>
              </a:buClr>
              <a:buSzPts val="1400"/>
              <a:buFont typeface="Arial"/>
              <a:buNone/>
            </a:pPr>
            <a:r>
              <a:rPr b="1" i="0" lang="pt-PT" sz="1400">
                <a:solidFill>
                  <a:schemeClr val="dk1"/>
                </a:solidFill>
                <a:latin typeface="Arial"/>
                <a:ea typeface="Arial"/>
                <a:cs typeface="Arial"/>
                <a:sym typeface="Arial"/>
              </a:rPr>
              <a:t>Expertise</a:t>
            </a:r>
            <a:endParaRPr b="1" sz="1050">
              <a:solidFill>
                <a:schemeClr val="dk1"/>
              </a:solidFill>
              <a:latin typeface="Arial"/>
              <a:ea typeface="Arial"/>
              <a:cs typeface="Arial"/>
              <a:sym typeface="Arial"/>
            </a:endParaRPr>
          </a:p>
        </p:txBody>
      </p:sp>
      <p:sp>
        <p:nvSpPr>
          <p:cNvPr id="283" name="Google Shape;283;p17"/>
          <p:cNvSpPr/>
          <p:nvPr/>
        </p:nvSpPr>
        <p:spPr>
          <a:xfrm>
            <a:off x="2274658" y="1962171"/>
            <a:ext cx="2354107" cy="2354107"/>
          </a:xfrm>
          <a:custGeom>
            <a:rect b="b" l="l" r="r" t="t"/>
            <a:pathLst>
              <a:path extrusionOk="0" h="1800001" w="1800001">
                <a:moveTo>
                  <a:pt x="0" y="900001"/>
                </a:moveTo>
                <a:cubicBezTo>
                  <a:pt x="0" y="402944"/>
                  <a:pt x="402944" y="0"/>
                  <a:pt x="900001" y="0"/>
                </a:cubicBezTo>
                <a:cubicBezTo>
                  <a:pt x="1397058" y="0"/>
                  <a:pt x="1800002" y="402944"/>
                  <a:pt x="1800002" y="900001"/>
                </a:cubicBezTo>
                <a:cubicBezTo>
                  <a:pt x="1800002" y="1397058"/>
                  <a:pt x="1397058" y="1800002"/>
                  <a:pt x="900001" y="1800002"/>
                </a:cubicBezTo>
                <a:cubicBezTo>
                  <a:pt x="402944" y="1800002"/>
                  <a:pt x="0" y="1397058"/>
                  <a:pt x="0" y="900001"/>
                </a:cubicBezTo>
                <a:close/>
              </a:path>
            </a:pathLst>
          </a:custGeom>
          <a:solidFill>
            <a:srgbClr val="9F2DA2">
              <a:alpha val="49803"/>
            </a:srgbClr>
          </a:solidFill>
          <a:ln cap="flat" cmpd="sng" w="12700">
            <a:solidFill>
              <a:schemeClr val="lt1"/>
            </a:solidFill>
            <a:prstDash val="solid"/>
            <a:miter lim="800000"/>
            <a:headEnd len="sm" w="sm" type="none"/>
            <a:tailEnd len="sm" w="sm" type="none"/>
          </a:ln>
        </p:spPr>
        <p:txBody>
          <a:bodyPr anchorCtr="0" anchor="ctr" bIns="36000" lIns="36000" spcFirstLastPara="1" rIns="36000" wrap="square" tIns="36000">
            <a:noAutofit/>
          </a:bodyPr>
          <a:lstStyle/>
          <a:p>
            <a:pPr indent="0" lvl="0" marL="0" marR="0" rtl="0" algn="ctr">
              <a:lnSpc>
                <a:spcPct val="90000"/>
              </a:lnSpc>
              <a:spcBef>
                <a:spcPts val="0"/>
              </a:spcBef>
              <a:spcAft>
                <a:spcPts val="0"/>
              </a:spcAft>
              <a:buClr>
                <a:schemeClr val="dk1"/>
              </a:buClr>
              <a:buSzPts val="1100"/>
              <a:buFont typeface="Calibri"/>
              <a:buNone/>
            </a:pPr>
            <a:r>
              <a:t/>
            </a:r>
            <a:endParaRPr b="1" i="0" sz="1100">
              <a:solidFill>
                <a:schemeClr val="dk1"/>
              </a:solidFill>
              <a:latin typeface="Arial"/>
              <a:ea typeface="Arial"/>
              <a:cs typeface="Arial"/>
              <a:sym typeface="Arial"/>
            </a:endParaRPr>
          </a:p>
          <a:p>
            <a:pPr indent="0" lvl="0" marL="0" marR="0" rtl="0" algn="ctr">
              <a:lnSpc>
                <a:spcPct val="90000"/>
              </a:lnSpc>
              <a:spcBef>
                <a:spcPts val="385"/>
              </a:spcBef>
              <a:spcAft>
                <a:spcPts val="0"/>
              </a:spcAft>
              <a:buClr>
                <a:schemeClr val="dk1"/>
              </a:buClr>
              <a:buSzPts val="1100"/>
              <a:buFont typeface="Calibri"/>
              <a:buNone/>
            </a:pPr>
            <a:r>
              <a:t/>
            </a:r>
            <a:endParaRPr b="1" sz="1100">
              <a:solidFill>
                <a:schemeClr val="dk1"/>
              </a:solidFill>
              <a:latin typeface="Arial"/>
              <a:ea typeface="Arial"/>
              <a:cs typeface="Arial"/>
              <a:sym typeface="Arial"/>
            </a:endParaRPr>
          </a:p>
          <a:p>
            <a:pPr indent="0" lvl="0" marL="0" marR="0" rtl="0" algn="ctr">
              <a:lnSpc>
                <a:spcPct val="90000"/>
              </a:lnSpc>
              <a:spcBef>
                <a:spcPts val="385"/>
              </a:spcBef>
              <a:spcAft>
                <a:spcPts val="0"/>
              </a:spcAft>
              <a:buClr>
                <a:schemeClr val="dk1"/>
              </a:buClr>
              <a:buSzPts val="1100"/>
              <a:buFont typeface="Calibri"/>
              <a:buNone/>
            </a:pPr>
            <a:r>
              <a:t/>
            </a:r>
            <a:endParaRPr b="1" i="0" sz="1100">
              <a:solidFill>
                <a:schemeClr val="dk1"/>
              </a:solidFill>
              <a:latin typeface="Arial"/>
              <a:ea typeface="Arial"/>
              <a:cs typeface="Arial"/>
              <a:sym typeface="Arial"/>
            </a:endParaRPr>
          </a:p>
          <a:p>
            <a:pPr indent="0" lvl="0" marL="0" marR="0" rtl="0" algn="ctr">
              <a:lnSpc>
                <a:spcPct val="90000"/>
              </a:lnSpc>
              <a:spcBef>
                <a:spcPts val="385"/>
              </a:spcBef>
              <a:spcAft>
                <a:spcPts val="0"/>
              </a:spcAft>
              <a:buClr>
                <a:schemeClr val="dk1"/>
              </a:buClr>
              <a:buSzPts val="1400"/>
              <a:buFont typeface="Calibri"/>
              <a:buNone/>
            </a:pPr>
            <a:r>
              <a:t/>
            </a:r>
            <a:endParaRPr b="1" i="0" sz="1400">
              <a:solidFill>
                <a:schemeClr val="dk1"/>
              </a:solidFill>
              <a:latin typeface="Arial"/>
              <a:ea typeface="Arial"/>
              <a:cs typeface="Arial"/>
              <a:sym typeface="Arial"/>
            </a:endParaRPr>
          </a:p>
          <a:p>
            <a:pPr indent="0" lvl="0" marL="0" marR="0" rtl="0" algn="ctr">
              <a:lnSpc>
                <a:spcPct val="90000"/>
              </a:lnSpc>
              <a:spcBef>
                <a:spcPts val="490"/>
              </a:spcBef>
              <a:spcAft>
                <a:spcPts val="0"/>
              </a:spcAft>
              <a:buClr>
                <a:schemeClr val="dk1"/>
              </a:buClr>
              <a:buSzPts val="1400"/>
              <a:buFont typeface="Calibri"/>
              <a:buNone/>
            </a:pPr>
            <a:r>
              <a:t/>
            </a:r>
            <a:endParaRPr b="1" sz="1400">
              <a:solidFill>
                <a:schemeClr val="dk1"/>
              </a:solidFill>
              <a:latin typeface="Arial"/>
              <a:ea typeface="Arial"/>
              <a:cs typeface="Arial"/>
              <a:sym typeface="Arial"/>
            </a:endParaRPr>
          </a:p>
          <a:p>
            <a:pPr indent="0" lvl="0" marL="0" marR="0" rtl="0" algn="ctr">
              <a:lnSpc>
                <a:spcPct val="90000"/>
              </a:lnSpc>
              <a:spcBef>
                <a:spcPts val="490"/>
              </a:spcBef>
              <a:spcAft>
                <a:spcPts val="0"/>
              </a:spcAft>
              <a:buClr>
                <a:schemeClr val="dk1"/>
              </a:buClr>
              <a:buSzPts val="1400"/>
              <a:buFont typeface="Arial"/>
              <a:buNone/>
            </a:pPr>
            <a:r>
              <a:rPr b="1" i="0" lang="pt-PT" sz="1400">
                <a:solidFill>
                  <a:schemeClr val="dk1"/>
                </a:solidFill>
                <a:latin typeface="Arial"/>
                <a:ea typeface="Arial"/>
                <a:cs typeface="Arial"/>
                <a:sym typeface="Arial"/>
              </a:rPr>
              <a:t>Authoritativeness</a:t>
            </a:r>
            <a:endParaRPr b="1" sz="1100">
              <a:solidFill>
                <a:schemeClr val="dk1"/>
              </a:solidFill>
              <a:latin typeface="Arial"/>
              <a:ea typeface="Arial"/>
              <a:cs typeface="Arial"/>
              <a:sym typeface="Arial"/>
            </a:endParaRPr>
          </a:p>
        </p:txBody>
      </p:sp>
      <p:sp>
        <p:nvSpPr>
          <p:cNvPr id="284" name="Google Shape;284;p17"/>
          <p:cNvSpPr/>
          <p:nvPr/>
        </p:nvSpPr>
        <p:spPr>
          <a:xfrm>
            <a:off x="3402608" y="1593819"/>
            <a:ext cx="2011284" cy="2011284"/>
          </a:xfrm>
          <a:custGeom>
            <a:rect b="b" l="l" r="r" t="t"/>
            <a:pathLst>
              <a:path extrusionOk="0" h="1799988" w="1799988">
                <a:moveTo>
                  <a:pt x="0" y="899994"/>
                </a:moveTo>
                <a:cubicBezTo>
                  <a:pt x="0" y="402941"/>
                  <a:pt x="402941" y="0"/>
                  <a:pt x="899994" y="0"/>
                </a:cubicBezTo>
                <a:cubicBezTo>
                  <a:pt x="1397047" y="0"/>
                  <a:pt x="1799988" y="402941"/>
                  <a:pt x="1799988" y="899994"/>
                </a:cubicBezTo>
                <a:cubicBezTo>
                  <a:pt x="1799988" y="1397047"/>
                  <a:pt x="1397047" y="1799988"/>
                  <a:pt x="899994" y="1799988"/>
                </a:cubicBezTo>
                <a:cubicBezTo>
                  <a:pt x="402941" y="1799988"/>
                  <a:pt x="0" y="1397047"/>
                  <a:pt x="0" y="899994"/>
                </a:cubicBezTo>
                <a:close/>
              </a:path>
            </a:pathLst>
          </a:custGeom>
          <a:solidFill>
            <a:srgbClr val="FFC000"/>
          </a:solidFill>
          <a:ln>
            <a:noFill/>
          </a:ln>
        </p:spPr>
        <p:txBody>
          <a:bodyPr anchorCtr="0" anchor="ctr" bIns="277550" lIns="277550" spcFirstLastPara="1" rIns="277550" wrap="square" tIns="277550">
            <a:noAutofit/>
          </a:bodyPr>
          <a:lstStyle/>
          <a:p>
            <a:pPr indent="0" lvl="0" marL="0" marR="0" rtl="0" algn="ctr">
              <a:lnSpc>
                <a:spcPct val="90000"/>
              </a:lnSpc>
              <a:spcBef>
                <a:spcPts val="0"/>
              </a:spcBef>
              <a:spcAft>
                <a:spcPts val="0"/>
              </a:spcAft>
              <a:buClr>
                <a:schemeClr val="dk1"/>
              </a:buClr>
              <a:buSzPts val="1400"/>
              <a:buFont typeface="Arial"/>
              <a:buNone/>
            </a:pPr>
            <a:r>
              <a:rPr b="1" lang="pt-PT" sz="1400">
                <a:solidFill>
                  <a:schemeClr val="dk1"/>
                </a:solidFill>
                <a:latin typeface="Arial"/>
                <a:ea typeface="Arial"/>
                <a:cs typeface="Arial"/>
                <a:sym typeface="Arial"/>
              </a:rPr>
              <a:t>Trust</a:t>
            </a:r>
            <a:endParaRPr b="1" sz="1050">
              <a:solidFill>
                <a:schemeClr val="dk1"/>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 name="Shape 288"/>
        <p:cNvGrpSpPr/>
        <p:nvPr/>
      </p:nvGrpSpPr>
      <p:grpSpPr>
        <a:xfrm>
          <a:off x="0" y="0"/>
          <a:ext cx="0" cy="0"/>
          <a:chOff x="0" y="0"/>
          <a:chExt cx="0" cy="0"/>
        </a:xfrm>
      </p:grpSpPr>
      <p:sp>
        <p:nvSpPr>
          <p:cNvPr id="289" name="Google Shape;289;p18"/>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b="1" sz="3000">
              <a:solidFill>
                <a:schemeClr val="dk1"/>
              </a:solidFill>
              <a:latin typeface="Arial"/>
              <a:ea typeface="Arial"/>
              <a:cs typeface="Arial"/>
              <a:sym typeface="Arial"/>
            </a:endParaRPr>
          </a:p>
        </p:txBody>
      </p:sp>
      <p:sp>
        <p:nvSpPr>
          <p:cNvPr id="290" name="Google Shape;290;p18"/>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184150" lvl="0" marL="285750" marR="0" rtl="0" algn="l">
              <a:spcBef>
                <a:spcPts val="0"/>
              </a:spcBef>
              <a:spcAft>
                <a:spcPts val="600"/>
              </a:spcAft>
              <a:buClr>
                <a:schemeClr val="dk1"/>
              </a:buClr>
              <a:buSzPts val="1600"/>
              <a:buFont typeface="Arial"/>
              <a:buNone/>
            </a:pPr>
            <a:r>
              <a:t/>
            </a:r>
            <a:endParaRPr sz="1600">
              <a:solidFill>
                <a:schemeClr val="dk1"/>
              </a:solidFill>
              <a:latin typeface="Calibri"/>
              <a:ea typeface="Calibri"/>
              <a:cs typeface="Calibri"/>
              <a:sym typeface="Calibri"/>
            </a:endParaRPr>
          </a:p>
        </p:txBody>
      </p:sp>
      <p:sp>
        <p:nvSpPr>
          <p:cNvPr id="291" name="Google Shape;291;p18"/>
          <p:cNvSpPr txBox="1"/>
          <p:nvPr/>
        </p:nvSpPr>
        <p:spPr>
          <a:xfrm>
            <a:off x="5600234" y="4314278"/>
            <a:ext cx="3413114"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pt-PT" sz="1200">
                <a:solidFill>
                  <a:srgbClr val="161249"/>
                </a:solidFill>
                <a:latin typeface="Arial"/>
                <a:ea typeface="Arial"/>
                <a:cs typeface="Arial"/>
                <a:sym typeface="Arial"/>
              </a:rPr>
              <a:t>Google Search Quality Evaluator Guidelines</a:t>
            </a:r>
            <a:endParaRPr b="1" i="1" sz="1200">
              <a:solidFill>
                <a:srgbClr val="161249"/>
              </a:solidFill>
              <a:latin typeface="Arial"/>
              <a:ea typeface="Arial"/>
              <a:cs typeface="Arial"/>
              <a:sym typeface="Arial"/>
            </a:endParaRPr>
          </a:p>
        </p:txBody>
      </p:sp>
      <p:sp>
        <p:nvSpPr>
          <p:cNvPr id="292" name="Google Shape;292;p18"/>
          <p:cNvSpPr txBox="1"/>
          <p:nvPr>
            <p:ph type="title"/>
          </p:nvPr>
        </p:nvSpPr>
        <p:spPr>
          <a:xfrm>
            <a:off x="628650" y="22776"/>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pt-PT"/>
              <a:t>EEAT</a:t>
            </a:r>
            <a:endParaRPr/>
          </a:p>
        </p:txBody>
      </p:sp>
      <p:sp>
        <p:nvSpPr>
          <p:cNvPr id="293" name="Google Shape;293;p18"/>
          <p:cNvSpPr txBox="1"/>
          <p:nvPr>
            <p:ph idx="1" type="body"/>
          </p:nvPr>
        </p:nvSpPr>
        <p:spPr>
          <a:xfrm>
            <a:off x="628650" y="1016948"/>
            <a:ext cx="7886700" cy="3724985"/>
          </a:xfrm>
          <a:prstGeom prst="rect">
            <a:avLst/>
          </a:prstGeom>
          <a:noFill/>
          <a:ln>
            <a:noFill/>
          </a:ln>
        </p:spPr>
        <p:txBody>
          <a:bodyPr anchorCtr="0" anchor="t" bIns="45700" lIns="91425" spcFirstLastPara="1" rIns="91425" wrap="square" tIns="45700">
            <a:normAutofit fontScale="70000" lnSpcReduction="20000"/>
          </a:bodyPr>
          <a:lstStyle/>
          <a:p>
            <a:pPr indent="-285750" lvl="0" marL="285750" rtl="0" algn="l">
              <a:lnSpc>
                <a:spcPct val="120000"/>
              </a:lnSpc>
              <a:spcBef>
                <a:spcPts val="0"/>
              </a:spcBef>
              <a:spcAft>
                <a:spcPts val="0"/>
              </a:spcAft>
              <a:buClr>
                <a:srgbClr val="11AA81"/>
              </a:buClr>
              <a:buSzPct val="150000"/>
              <a:buFont typeface="Arial"/>
              <a:buChar char="•"/>
            </a:pPr>
            <a:r>
              <a:rPr lang="pt-PT" sz="2400"/>
              <a:t>EAT stands for "Experience, Expertise, Authority, Trustworthiness“</a:t>
            </a:r>
            <a:endParaRPr/>
          </a:p>
          <a:p>
            <a:pPr indent="-285750" lvl="0" marL="285750" rtl="0" algn="l">
              <a:lnSpc>
                <a:spcPct val="120000"/>
              </a:lnSpc>
              <a:spcBef>
                <a:spcPts val="1350"/>
              </a:spcBef>
              <a:spcAft>
                <a:spcPts val="0"/>
              </a:spcAft>
              <a:buClr>
                <a:srgbClr val="11AA81"/>
              </a:buClr>
              <a:buSzPct val="150000"/>
              <a:buFont typeface="Arial"/>
              <a:buChar char="•"/>
            </a:pPr>
            <a:r>
              <a:rPr lang="pt-PT" sz="2400"/>
              <a:t>In the context of search engine optimization (SEO), EEAT is a term that refers to the importance of having high-quality content on a website that is written by experts that have experience and is trustworthy and authoritative. Google and other search engines use EAT as a ranking factor when determining the quality and relevance of a webpage.</a:t>
            </a:r>
            <a:endParaRPr/>
          </a:p>
          <a:p>
            <a:pPr indent="-285750" lvl="0" marL="285750" rtl="0" algn="l">
              <a:lnSpc>
                <a:spcPct val="120000"/>
              </a:lnSpc>
              <a:spcBef>
                <a:spcPts val="1350"/>
              </a:spcBef>
              <a:spcAft>
                <a:spcPts val="0"/>
              </a:spcAft>
              <a:buClr>
                <a:srgbClr val="11AA81"/>
              </a:buClr>
              <a:buSzPct val="150000"/>
              <a:buFont typeface="Arial"/>
              <a:buChar char="•"/>
            </a:pPr>
            <a:r>
              <a:rPr lang="pt-PT" sz="2400"/>
              <a:t>To improve the EEAT of a website, it is important to focus on producing high-quality content that is written by experts with experience in the field, is accurate and well-researched, and is trustworthy and reliable. Additionally, having a website that is well-designed and user-friendly can also contribute to its EEAT.</a:t>
            </a:r>
            <a:endParaRPr sz="2400"/>
          </a:p>
          <a:p>
            <a:pPr indent="0" lvl="0" marL="0" rtl="0" algn="l">
              <a:lnSpc>
                <a:spcPct val="120000"/>
              </a:lnSpc>
              <a:spcBef>
                <a:spcPts val="1350"/>
              </a:spcBef>
              <a:spcAft>
                <a:spcPts val="0"/>
              </a:spcAft>
              <a:buClr>
                <a:srgbClr val="161249"/>
              </a:buClr>
              <a:buSzPct val="100000"/>
              <a:buNone/>
            </a:pPr>
            <a:r>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p19"/>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184150" lvl="0" marL="285750" marR="0" rtl="0" algn="l">
              <a:spcBef>
                <a:spcPts val="0"/>
              </a:spcBef>
              <a:spcAft>
                <a:spcPts val="600"/>
              </a:spcAft>
              <a:buClr>
                <a:schemeClr val="dk1"/>
              </a:buClr>
              <a:buSzPts val="1600"/>
              <a:buFont typeface="Arial"/>
              <a:buNone/>
            </a:pPr>
            <a:r>
              <a:t/>
            </a:r>
            <a:endParaRPr sz="1600">
              <a:solidFill>
                <a:schemeClr val="dk1"/>
              </a:solidFill>
              <a:latin typeface="Calibri"/>
              <a:ea typeface="Calibri"/>
              <a:cs typeface="Calibri"/>
              <a:sym typeface="Calibri"/>
            </a:endParaRPr>
          </a:p>
        </p:txBody>
      </p:sp>
      <p:sp>
        <p:nvSpPr>
          <p:cNvPr id="299" name="Google Shape;299;p19"/>
          <p:cNvSpPr txBox="1"/>
          <p:nvPr/>
        </p:nvSpPr>
        <p:spPr>
          <a:xfrm>
            <a:off x="5600234" y="4314278"/>
            <a:ext cx="3413114"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pt-PT" sz="1200">
                <a:solidFill>
                  <a:srgbClr val="161249"/>
                </a:solidFill>
                <a:latin typeface="Arial"/>
                <a:ea typeface="Arial"/>
                <a:cs typeface="Arial"/>
                <a:sym typeface="Arial"/>
              </a:rPr>
              <a:t>Google Search Quality Evaluator Guidelines</a:t>
            </a:r>
            <a:endParaRPr b="1" i="1" sz="1200">
              <a:solidFill>
                <a:srgbClr val="161249"/>
              </a:solidFill>
              <a:latin typeface="Arial"/>
              <a:ea typeface="Arial"/>
              <a:cs typeface="Arial"/>
              <a:sym typeface="Arial"/>
            </a:endParaRPr>
          </a:p>
        </p:txBody>
      </p:sp>
      <p:sp>
        <p:nvSpPr>
          <p:cNvPr id="300" name="Google Shape;300;p19"/>
          <p:cNvSpPr txBox="1"/>
          <p:nvPr>
            <p:ph type="title"/>
          </p:nvPr>
        </p:nvSpPr>
        <p:spPr>
          <a:xfrm>
            <a:off x="628650" y="893"/>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pt-PT"/>
              <a:t>YMYL</a:t>
            </a:r>
            <a:endParaRPr/>
          </a:p>
        </p:txBody>
      </p:sp>
      <p:sp>
        <p:nvSpPr>
          <p:cNvPr id="301" name="Google Shape;301;p19"/>
          <p:cNvSpPr txBox="1"/>
          <p:nvPr>
            <p:ph idx="1" type="body"/>
          </p:nvPr>
        </p:nvSpPr>
        <p:spPr>
          <a:xfrm>
            <a:off x="628650" y="941599"/>
            <a:ext cx="7886700" cy="3333518"/>
          </a:xfrm>
          <a:prstGeom prst="rect">
            <a:avLst/>
          </a:prstGeom>
          <a:noFill/>
          <a:ln>
            <a:noFill/>
          </a:ln>
        </p:spPr>
        <p:txBody>
          <a:bodyPr anchorCtr="0" anchor="t" bIns="45700" lIns="91425" spcFirstLastPara="1" rIns="91425" wrap="square" tIns="45700">
            <a:normAutofit/>
          </a:bodyPr>
          <a:lstStyle/>
          <a:p>
            <a:pPr indent="-285750" lvl="0" marL="285750" marR="0" rtl="0" algn="l">
              <a:lnSpc>
                <a:spcPct val="100000"/>
              </a:lnSpc>
              <a:spcBef>
                <a:spcPts val="0"/>
              </a:spcBef>
              <a:spcAft>
                <a:spcPts val="0"/>
              </a:spcAft>
              <a:buClr>
                <a:srgbClr val="11AA81"/>
              </a:buClr>
              <a:buSzPts val="2400"/>
              <a:buFont typeface="Arial"/>
              <a:buChar char="•"/>
            </a:pPr>
            <a:r>
              <a:rPr b="0" i="0" lang="pt-PT" sz="1600" u="none" cap="none" strike="noStrike"/>
              <a:t>YMYL stands for "Your Money or Your Life“</a:t>
            </a:r>
            <a:endParaRPr/>
          </a:p>
          <a:p>
            <a:pPr indent="-285750" lvl="0" marL="285750" marR="0" rtl="0" algn="l">
              <a:lnSpc>
                <a:spcPct val="100000"/>
              </a:lnSpc>
              <a:spcBef>
                <a:spcPts val="600"/>
              </a:spcBef>
              <a:spcAft>
                <a:spcPts val="0"/>
              </a:spcAft>
              <a:buClr>
                <a:srgbClr val="11AA81"/>
              </a:buClr>
              <a:buSzPts val="2400"/>
              <a:buFont typeface="Arial"/>
              <a:buChar char="•"/>
            </a:pPr>
            <a:r>
              <a:rPr b="0" i="0" lang="pt-PT" sz="1600" u="none" cap="none" strike="noStrike"/>
              <a:t>In the context of search engine optimization (SEO), YMYL refers to websites that have the potential to impact a person's financial stability, health, or overall well-being. These types of websites are held to a higher standard by Google and other search engines because the information on them can have serious consequences if it is not accurate or reliable.</a:t>
            </a:r>
            <a:endParaRPr/>
          </a:p>
          <a:p>
            <a:pPr indent="-285750" lvl="0" marL="285750" marR="0" rtl="0" algn="l">
              <a:lnSpc>
                <a:spcPct val="100000"/>
              </a:lnSpc>
              <a:spcBef>
                <a:spcPts val="600"/>
              </a:spcBef>
              <a:spcAft>
                <a:spcPts val="0"/>
              </a:spcAft>
              <a:buClr>
                <a:srgbClr val="11AA81"/>
              </a:buClr>
              <a:buSzPts val="2400"/>
              <a:buFont typeface="Arial"/>
              <a:buChar char="•"/>
            </a:pPr>
            <a:r>
              <a:rPr b="0" i="0" lang="pt-PT" sz="1600" u="none" cap="none" strike="noStrike"/>
              <a:t>Examples of YMYL websites can include financial advice websites, medical websites, and online stores that sell products or services that have a direct impact on a person's financial or physical well-being.</a:t>
            </a:r>
            <a:endParaRPr/>
          </a:p>
          <a:p>
            <a:pPr indent="-285750" lvl="0" marL="285750" marR="0" rtl="0" algn="l">
              <a:lnSpc>
                <a:spcPct val="100000"/>
              </a:lnSpc>
              <a:spcBef>
                <a:spcPts val="600"/>
              </a:spcBef>
              <a:spcAft>
                <a:spcPts val="0"/>
              </a:spcAft>
              <a:buClr>
                <a:srgbClr val="11AA81"/>
              </a:buClr>
              <a:buSzPts val="2400"/>
              <a:buFont typeface="Arial"/>
              <a:buChar char="•"/>
            </a:pPr>
            <a:r>
              <a:rPr b="0" i="0" lang="pt-PT" sz="1600" u="none" cap="none" strike="noStrike"/>
              <a:t>To improve the SEO of a YMYL website, it is important to focus on producing high-quality, accurate, and reliable content that is written by experts with experience in the field and is trustworthy and authoritative.</a:t>
            </a:r>
            <a:endParaRPr b="0" i="0" sz="1600" u="none" cap="none" strike="noStrike"/>
          </a:p>
          <a:p>
            <a:pPr indent="0" lvl="0" marL="0" rtl="0" algn="l">
              <a:lnSpc>
                <a:spcPct val="90000"/>
              </a:lnSpc>
              <a:spcBef>
                <a:spcPts val="1350"/>
              </a:spcBef>
              <a:spcAft>
                <a:spcPts val="0"/>
              </a:spcAft>
              <a:buClr>
                <a:srgbClr val="11AA81"/>
              </a:buClr>
              <a:buSzPts val="2625"/>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sp>
        <p:nvSpPr>
          <p:cNvPr id="306" name="Google Shape;306;p20"/>
          <p:cNvSpPr txBox="1"/>
          <p:nvPr/>
        </p:nvSpPr>
        <p:spPr>
          <a:xfrm>
            <a:off x="0" y="1820707"/>
            <a:ext cx="9144000" cy="825615"/>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rgbClr val="161249"/>
              </a:buClr>
              <a:buSzPts val="3600"/>
              <a:buFont typeface="Arial"/>
              <a:buNone/>
            </a:pPr>
            <a:r>
              <a:rPr b="1" lang="pt-PT" sz="3600">
                <a:solidFill>
                  <a:srgbClr val="161249"/>
                </a:solidFill>
                <a:latin typeface="Arial"/>
                <a:ea typeface="Arial"/>
                <a:cs typeface="Arial"/>
                <a:sym typeface="Arial"/>
              </a:rPr>
              <a:t>Consolidation Activity</a:t>
            </a:r>
            <a:endParaRPr b="1" sz="3600">
              <a:solidFill>
                <a:srgbClr val="161249"/>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21"/>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b="1" sz="3000">
              <a:solidFill>
                <a:schemeClr val="dk1"/>
              </a:solidFill>
              <a:latin typeface="Arial"/>
              <a:ea typeface="Arial"/>
              <a:cs typeface="Arial"/>
              <a:sym typeface="Arial"/>
            </a:endParaRPr>
          </a:p>
        </p:txBody>
      </p:sp>
      <p:sp>
        <p:nvSpPr>
          <p:cNvPr id="312" name="Google Shape;312;p21"/>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1200"/>
              </a:spcAft>
              <a:buNone/>
            </a:pPr>
            <a:r>
              <a:t/>
            </a:r>
            <a:endParaRPr sz="1800">
              <a:solidFill>
                <a:schemeClr val="lt1"/>
              </a:solidFill>
              <a:latin typeface="Arial"/>
              <a:ea typeface="Arial"/>
              <a:cs typeface="Arial"/>
              <a:sym typeface="Arial"/>
            </a:endParaRPr>
          </a:p>
        </p:txBody>
      </p:sp>
      <p:sp>
        <p:nvSpPr>
          <p:cNvPr id="313" name="Google Shape;313;p21"/>
          <p:cNvSpPr txBox="1"/>
          <p:nvPr>
            <p:ph idx="1" type="body"/>
          </p:nvPr>
        </p:nvSpPr>
        <p:spPr>
          <a:xfrm>
            <a:off x="840583" y="324829"/>
            <a:ext cx="6614054" cy="878189"/>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pt-PT" sz="2800"/>
              <a:t>Consolidation Activity</a:t>
            </a:r>
            <a:endParaRPr/>
          </a:p>
          <a:p>
            <a:pPr indent="0" lvl="0" marL="0" rtl="0" algn="l">
              <a:lnSpc>
                <a:spcPct val="90000"/>
              </a:lnSpc>
              <a:spcBef>
                <a:spcPts val="750"/>
              </a:spcBef>
              <a:spcAft>
                <a:spcPts val="0"/>
              </a:spcAft>
              <a:buClr>
                <a:schemeClr val="lt1"/>
              </a:buClr>
              <a:buSzPts val="2800"/>
              <a:buNone/>
            </a:pPr>
            <a:r>
              <a:t/>
            </a:r>
            <a:endParaRPr sz="2800"/>
          </a:p>
        </p:txBody>
      </p:sp>
      <p:sp>
        <p:nvSpPr>
          <p:cNvPr id="314" name="Google Shape;314;p21"/>
          <p:cNvSpPr txBox="1"/>
          <p:nvPr>
            <p:ph idx="2" type="body"/>
          </p:nvPr>
        </p:nvSpPr>
        <p:spPr>
          <a:xfrm>
            <a:off x="840583" y="887767"/>
            <a:ext cx="6614054" cy="2863361"/>
          </a:xfrm>
          <a:prstGeom prst="rect">
            <a:avLst/>
          </a:prstGeom>
          <a:noFill/>
          <a:ln>
            <a:noFill/>
          </a:ln>
        </p:spPr>
        <p:txBody>
          <a:bodyPr anchorCtr="0" anchor="t" bIns="0" lIns="0" spcFirstLastPara="1" rIns="0" wrap="square" tIns="0">
            <a:noAutofit/>
          </a:bodyPr>
          <a:lstStyle/>
          <a:p>
            <a:pPr indent="0" lvl="0" marL="0" marR="0" rtl="0" algn="l">
              <a:lnSpc>
                <a:spcPct val="115000"/>
              </a:lnSpc>
              <a:spcBef>
                <a:spcPts val="0"/>
              </a:spcBef>
              <a:spcAft>
                <a:spcPts val="0"/>
              </a:spcAft>
              <a:buClr>
                <a:srgbClr val="FFFFFF"/>
              </a:buClr>
              <a:buSzPts val="1800"/>
              <a:buFont typeface="Arial"/>
              <a:buNone/>
            </a:pPr>
            <a:r>
              <a:rPr b="0" i="0" lang="pt-PT" sz="1800" u="none" cap="none" strike="noStrike">
                <a:solidFill>
                  <a:srgbClr val="FFFFFF"/>
                </a:solidFill>
              </a:rPr>
              <a:t>For the next list, choose an organization and its website:</a:t>
            </a:r>
            <a:endParaRPr b="0" i="0" sz="1800" u="none" cap="none" strike="noStrike">
              <a:solidFill>
                <a:srgbClr val="FFFFFF"/>
              </a:solidFill>
            </a:endParaRPr>
          </a:p>
          <a:p>
            <a:pPr indent="-285750" lvl="0" marL="285750" marR="0" rtl="0" algn="l">
              <a:lnSpc>
                <a:spcPct val="115000"/>
              </a:lnSpc>
              <a:spcBef>
                <a:spcPts val="1200"/>
              </a:spcBef>
              <a:spcAft>
                <a:spcPts val="0"/>
              </a:spcAft>
              <a:buClr>
                <a:srgbClr val="11AA81"/>
              </a:buClr>
              <a:buSzPts val="2700"/>
              <a:buFont typeface="Arial"/>
              <a:buChar char="•"/>
            </a:pPr>
            <a:r>
              <a:rPr b="0" i="0" lang="pt-PT" sz="1800" u="none" cap="none" strike="noStrike">
                <a:solidFill>
                  <a:srgbClr val="FFFFFF"/>
                </a:solidFill>
              </a:rPr>
              <a:t>Online store.</a:t>
            </a:r>
            <a:endParaRPr b="0" i="0" sz="1800" u="none" cap="none" strike="noStrike">
              <a:solidFill>
                <a:srgbClr val="FFFFFF"/>
              </a:solidFill>
            </a:endParaRPr>
          </a:p>
          <a:p>
            <a:pPr indent="-285750" lvl="0" marL="285750" marR="0" rtl="0" algn="l">
              <a:lnSpc>
                <a:spcPct val="115000"/>
              </a:lnSpc>
              <a:spcBef>
                <a:spcPts val="1200"/>
              </a:spcBef>
              <a:spcAft>
                <a:spcPts val="0"/>
              </a:spcAft>
              <a:buClr>
                <a:srgbClr val="11AA81"/>
              </a:buClr>
              <a:buSzPts val="2700"/>
              <a:buFont typeface="Arial"/>
              <a:buChar char="•"/>
            </a:pPr>
            <a:r>
              <a:rPr b="0" i="0" lang="pt-PT" sz="1800" u="none" cap="none" strike="noStrike">
                <a:solidFill>
                  <a:srgbClr val="FFFFFF"/>
                </a:solidFill>
              </a:rPr>
              <a:t>Online brand presence.</a:t>
            </a:r>
            <a:endParaRPr b="0" i="0" sz="1800" u="none" cap="none" strike="noStrike">
              <a:solidFill>
                <a:srgbClr val="FFFFFF"/>
              </a:solidFill>
            </a:endParaRPr>
          </a:p>
          <a:p>
            <a:pPr indent="-285750" lvl="0" marL="285750" marR="0" rtl="0" algn="l">
              <a:lnSpc>
                <a:spcPct val="115000"/>
              </a:lnSpc>
              <a:spcBef>
                <a:spcPts val="1200"/>
              </a:spcBef>
              <a:spcAft>
                <a:spcPts val="0"/>
              </a:spcAft>
              <a:buClr>
                <a:srgbClr val="11AA81"/>
              </a:buClr>
              <a:buSzPts val="2700"/>
              <a:buFont typeface="Arial"/>
              <a:buChar char="•"/>
            </a:pPr>
            <a:r>
              <a:rPr b="0" i="0" lang="pt-PT" sz="1800" u="none" cap="none" strike="noStrike">
                <a:solidFill>
                  <a:srgbClr val="FFFFFF"/>
                </a:solidFill>
              </a:rPr>
              <a:t>Information repository (e.g., news)</a:t>
            </a:r>
            <a:endParaRPr b="0" i="0" sz="1800" u="none" cap="none" strike="noStrike">
              <a:solidFill>
                <a:srgbClr val="FFFFFF"/>
              </a:solidFill>
            </a:endParaRPr>
          </a:p>
          <a:p>
            <a:pPr indent="0" lvl="0" marL="0" marR="0" rtl="0" algn="l">
              <a:lnSpc>
                <a:spcPct val="115000"/>
              </a:lnSpc>
              <a:spcBef>
                <a:spcPts val="1200"/>
              </a:spcBef>
              <a:spcAft>
                <a:spcPts val="0"/>
              </a:spcAft>
              <a:buClr>
                <a:srgbClr val="FFFFFF"/>
              </a:buClr>
              <a:buSzPts val="1800"/>
              <a:buFont typeface="Arial"/>
              <a:buNone/>
            </a:pPr>
            <a:r>
              <a:rPr b="0" i="0" lang="pt-PT" sz="1800" u="none" cap="none" strike="noStrike">
                <a:solidFill>
                  <a:srgbClr val="FFFFFF"/>
                </a:solidFill>
              </a:rPr>
              <a:t>Construct a SEO audit for the website</a:t>
            </a:r>
            <a:endParaRPr b="0" i="0" sz="1800" u="none" cap="none" strike="noStrike">
              <a:solidFill>
                <a:srgbClr val="FFFFFF"/>
              </a:solidFill>
            </a:endParaRPr>
          </a:p>
          <a:p>
            <a:pPr indent="0" lvl="0" marL="0" rtl="0" algn="l">
              <a:lnSpc>
                <a:spcPct val="108000"/>
              </a:lnSpc>
              <a:spcBef>
                <a:spcPts val="1200"/>
              </a:spcBef>
              <a:spcAft>
                <a:spcPts val="0"/>
              </a:spcAft>
              <a:buClr>
                <a:schemeClr val="lt1"/>
              </a:buClr>
              <a:buSzPts val="1500"/>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sp>
        <p:nvSpPr>
          <p:cNvPr id="319" name="Google Shape;319;p22"/>
          <p:cNvSpPr txBox="1"/>
          <p:nvPr/>
        </p:nvSpPr>
        <p:spPr>
          <a:xfrm>
            <a:off x="478339" y="52731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rPr b="1" lang="pt-PT" sz="3600">
                <a:solidFill>
                  <a:srgbClr val="11AA81"/>
                </a:solidFill>
                <a:latin typeface="Arial"/>
                <a:ea typeface="Arial"/>
                <a:cs typeface="Arial"/>
                <a:sym typeface="Arial"/>
              </a:rPr>
              <a:t>Recap of Learning Objectives</a:t>
            </a:r>
            <a:endParaRPr/>
          </a:p>
        </p:txBody>
      </p:sp>
      <p:sp>
        <p:nvSpPr>
          <p:cNvPr id="320" name="Google Shape;320;p22"/>
          <p:cNvSpPr txBox="1"/>
          <p:nvPr/>
        </p:nvSpPr>
        <p:spPr>
          <a:xfrm>
            <a:off x="478339" y="1185276"/>
            <a:ext cx="8454900" cy="1410149"/>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None/>
            </a:pPr>
            <a:r>
              <a:rPr lang="pt-PT" sz="2400">
                <a:solidFill>
                  <a:srgbClr val="161249"/>
                </a:solidFill>
                <a:latin typeface="Arial"/>
                <a:ea typeface="Arial"/>
                <a:cs typeface="Arial"/>
                <a:sym typeface="Arial"/>
              </a:rPr>
              <a:t>Now, can you construct a SEO audit?</a:t>
            </a:r>
            <a:endParaRPr/>
          </a:p>
          <a:p>
            <a:pPr indent="0" lvl="0" marL="0" marR="0" rtl="0" algn="l">
              <a:lnSpc>
                <a:spcPct val="115000"/>
              </a:lnSpc>
              <a:spcBef>
                <a:spcPts val="1600"/>
              </a:spcBef>
              <a:spcAft>
                <a:spcPts val="0"/>
              </a:spcAft>
              <a:buNone/>
            </a:pPr>
            <a:r>
              <a:rPr lang="pt-PT" sz="2400">
                <a:solidFill>
                  <a:srgbClr val="161249"/>
                </a:solidFill>
                <a:latin typeface="Arial"/>
                <a:ea typeface="Arial"/>
                <a:cs typeface="Arial"/>
                <a:sym typeface="Arial"/>
              </a:rPr>
              <a:t>Now, can you assess a SEO audit?</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p23"/>
          <p:cNvSpPr txBox="1"/>
          <p:nvPr/>
        </p:nvSpPr>
        <p:spPr>
          <a:xfrm>
            <a:off x="478339" y="52731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rPr b="1" lang="pt-PT" sz="3600">
                <a:solidFill>
                  <a:srgbClr val="11AA81"/>
                </a:solidFill>
                <a:latin typeface="Arial"/>
                <a:ea typeface="Arial"/>
                <a:cs typeface="Arial"/>
                <a:sym typeface="Arial"/>
              </a:rPr>
              <a:t>Recap of Learning Objectives</a:t>
            </a:r>
            <a:endParaRPr/>
          </a:p>
        </p:txBody>
      </p:sp>
      <p:sp>
        <p:nvSpPr>
          <p:cNvPr id="326" name="Google Shape;326;p23"/>
          <p:cNvSpPr txBox="1"/>
          <p:nvPr/>
        </p:nvSpPr>
        <p:spPr>
          <a:xfrm>
            <a:off x="478339" y="1102194"/>
            <a:ext cx="8454900" cy="2939111"/>
          </a:xfrm>
          <a:prstGeom prst="rect">
            <a:avLst/>
          </a:prstGeom>
          <a:noFill/>
          <a:ln>
            <a:noFill/>
          </a:ln>
        </p:spPr>
        <p:txBody>
          <a:bodyPr anchorCtr="0" anchor="t" bIns="91425" lIns="91425" spcFirstLastPara="1" rIns="91425" wrap="square" tIns="91425">
            <a:noAutofit/>
          </a:bodyPr>
          <a:lstStyle/>
          <a:p>
            <a:pPr indent="-285750" lvl="0" marL="285750" marR="0" rtl="0" algn="l">
              <a:lnSpc>
                <a:spcPct val="115000"/>
              </a:lnSpc>
              <a:spcBef>
                <a:spcPts val="1600"/>
              </a:spcBef>
              <a:spcAft>
                <a:spcPts val="0"/>
              </a:spcAft>
              <a:buClr>
                <a:srgbClr val="11AA81"/>
              </a:buClr>
              <a:buSzPts val="3000"/>
              <a:buFont typeface="Arial"/>
              <a:buChar char="•"/>
            </a:pPr>
            <a:r>
              <a:rPr lang="pt-PT" sz="2000">
                <a:solidFill>
                  <a:srgbClr val="161249"/>
                </a:solidFill>
                <a:latin typeface="Arial"/>
                <a:ea typeface="Arial"/>
                <a:cs typeface="Arial"/>
                <a:sym typeface="Arial"/>
              </a:rPr>
              <a:t>If you were writing a quiz on today’s material, what two questions would you add?</a:t>
            </a:r>
            <a:endParaRPr/>
          </a:p>
          <a:p>
            <a:pPr indent="-285750" lvl="0" marL="285750" marR="0" rtl="0" algn="l">
              <a:lnSpc>
                <a:spcPct val="115000"/>
              </a:lnSpc>
              <a:spcBef>
                <a:spcPts val="1600"/>
              </a:spcBef>
              <a:spcAft>
                <a:spcPts val="0"/>
              </a:spcAft>
              <a:buClr>
                <a:srgbClr val="11AA81"/>
              </a:buClr>
              <a:buSzPts val="3000"/>
              <a:buFont typeface="Arial"/>
              <a:buChar char="•"/>
            </a:pPr>
            <a:r>
              <a:rPr lang="pt-PT" sz="2000">
                <a:solidFill>
                  <a:srgbClr val="161249"/>
                </a:solidFill>
                <a:latin typeface="Arial"/>
                <a:ea typeface="Arial"/>
                <a:cs typeface="Arial"/>
                <a:sym typeface="Arial"/>
              </a:rPr>
              <a:t>Describe three things that you learned today, two things you need clarification on and one thing you found interesting.</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sp>
        <p:nvSpPr>
          <p:cNvPr id="331" name="Google Shape;331;p24"/>
          <p:cNvSpPr txBox="1"/>
          <p:nvPr/>
        </p:nvSpPr>
        <p:spPr>
          <a:xfrm>
            <a:off x="472650" y="836925"/>
            <a:ext cx="8198700" cy="3128400"/>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lt1"/>
              </a:buClr>
              <a:buSzPts val="4800"/>
              <a:buFont typeface="Arial"/>
              <a:buNone/>
            </a:pPr>
            <a:r>
              <a:rPr b="1" lang="pt-PT" sz="4800">
                <a:solidFill>
                  <a:schemeClr val="lt1"/>
                </a:solidFill>
                <a:latin typeface="Arial"/>
                <a:ea typeface="Arial"/>
                <a:cs typeface="Arial"/>
                <a:sym typeface="Arial"/>
              </a:rPr>
              <a:t>Questions?</a:t>
            </a:r>
            <a:endParaRPr b="1" sz="4800">
              <a:solidFill>
                <a:schemeClr val="lt1"/>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sp>
        <p:nvSpPr>
          <p:cNvPr id="336" name="Google Shape;336;p25"/>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rPr b="1" lang="pt-PT" sz="5400">
                <a:solidFill>
                  <a:srgbClr val="11AA81"/>
                </a:solidFill>
                <a:latin typeface="Arial"/>
                <a:ea typeface="Arial"/>
                <a:cs typeface="Arial"/>
                <a:sym typeface="Arial"/>
              </a:rPr>
              <a:t>Next class…</a:t>
            </a:r>
            <a:endParaRPr/>
          </a:p>
        </p:txBody>
      </p:sp>
      <p:sp>
        <p:nvSpPr>
          <p:cNvPr id="337" name="Google Shape;337;p25"/>
          <p:cNvSpPr txBox="1"/>
          <p:nvPr/>
        </p:nvSpPr>
        <p:spPr>
          <a:xfrm>
            <a:off x="478339" y="1674491"/>
            <a:ext cx="8454900" cy="3006992"/>
          </a:xfrm>
          <a:prstGeom prst="rect">
            <a:avLst/>
          </a:prstGeom>
          <a:noFill/>
          <a:ln>
            <a:noFill/>
          </a:ln>
        </p:spPr>
        <p:txBody>
          <a:bodyPr anchorCtr="0" anchor="t" bIns="91425" lIns="91425" spcFirstLastPara="1" rIns="91425" wrap="square" tIns="91425">
            <a:noAutofit/>
          </a:bodyPr>
          <a:lstStyle/>
          <a:p>
            <a:pPr indent="-285750" lvl="0" marL="285750" marR="0" rtl="0" algn="l">
              <a:lnSpc>
                <a:spcPct val="115000"/>
              </a:lnSpc>
              <a:spcBef>
                <a:spcPts val="1600"/>
              </a:spcBef>
              <a:spcAft>
                <a:spcPts val="0"/>
              </a:spcAft>
              <a:buClr>
                <a:srgbClr val="11AA81"/>
              </a:buClr>
              <a:buSzPts val="3600"/>
              <a:buFont typeface="Arial"/>
              <a:buChar char="•"/>
            </a:pPr>
            <a:r>
              <a:rPr lang="pt-PT" sz="2400">
                <a:solidFill>
                  <a:srgbClr val="161249"/>
                </a:solidFill>
                <a:latin typeface="Arial"/>
                <a:ea typeface="Arial"/>
                <a:cs typeface="Arial"/>
                <a:sym typeface="Arial"/>
              </a:rPr>
              <a:t>SEO strategy; let's get into the specifics. Let’s Enhance a SEO Strategy.</a:t>
            </a:r>
            <a:endParaRPr sz="2400">
              <a:solidFill>
                <a:srgbClr val="161249"/>
              </a:solidFill>
              <a:latin typeface="Arial"/>
              <a:ea typeface="Arial"/>
              <a:cs typeface="Arial"/>
              <a:sym typeface="Arial"/>
            </a:endParaRPr>
          </a:p>
          <a:p>
            <a:pPr indent="-19050" lvl="0" marL="285750" marR="0" rtl="0" algn="l">
              <a:lnSpc>
                <a:spcPct val="115000"/>
              </a:lnSpc>
              <a:spcBef>
                <a:spcPts val="1600"/>
              </a:spcBef>
              <a:spcAft>
                <a:spcPts val="0"/>
              </a:spcAft>
              <a:buClr>
                <a:schemeClr val="dk1"/>
              </a:buClr>
              <a:buSzPts val="4200"/>
              <a:buFont typeface="Arial"/>
              <a:buNone/>
            </a:pPr>
            <a:r>
              <a:t/>
            </a:r>
            <a:endParaRPr sz="2800">
              <a:solidFill>
                <a:schemeClr val="dk1"/>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sp>
        <p:nvSpPr>
          <p:cNvPr id="342" name="Google Shape;342;g280af1e1a3c_0_0"/>
          <p:cNvSpPr txBox="1"/>
          <p:nvPr>
            <p:ph idx="1" type="body"/>
          </p:nvPr>
        </p:nvSpPr>
        <p:spPr>
          <a:xfrm>
            <a:off x="628650" y="1019793"/>
            <a:ext cx="7886700" cy="3898800"/>
          </a:xfrm>
          <a:prstGeom prst="rect">
            <a:avLst/>
          </a:prstGeom>
        </p:spPr>
        <p:txBody>
          <a:bodyPr anchorCtr="0" anchor="t" bIns="45700" lIns="91425" spcFirstLastPara="1" rIns="91425" wrap="square" tIns="45700">
            <a:normAutofit/>
          </a:bodyPr>
          <a:lstStyle/>
          <a:p>
            <a:pPr indent="0" lvl="0" marL="0" rtl="0" algn="l">
              <a:spcBef>
                <a:spcPts val="750"/>
              </a:spcBef>
              <a:spcAft>
                <a:spcPts val="0"/>
              </a:spcAft>
              <a:buNone/>
            </a:pPr>
            <a:r>
              <a:rPr lang="pt-PT" sz="1900"/>
              <a:t>The DEMS material aims to enhance digital marketing skills in higher education, comprehending the essential needs in organizations. You have access to extensive slide sets with in-class activities and assignments, as well as detailed user instructions for teacher. </a:t>
            </a:r>
            <a:endParaRPr sz="1900"/>
          </a:p>
          <a:p>
            <a:pPr indent="0" lvl="0" marL="0" rtl="0" algn="l">
              <a:spcBef>
                <a:spcPts val="750"/>
              </a:spcBef>
              <a:spcAft>
                <a:spcPts val="0"/>
              </a:spcAft>
              <a:buNone/>
            </a:pPr>
            <a:r>
              <a:t/>
            </a:r>
            <a:endParaRPr sz="1900"/>
          </a:p>
          <a:p>
            <a:pPr indent="0" lvl="0" marL="0" rtl="0" algn="l">
              <a:spcBef>
                <a:spcPts val="750"/>
              </a:spcBef>
              <a:spcAft>
                <a:spcPts val="0"/>
              </a:spcAft>
              <a:buNone/>
            </a:pPr>
            <a:r>
              <a:rPr lang="pt-PT" sz="1900"/>
              <a:t>Note: The material includes contents and figures retrieved from the internet and is thus subject to changes. The sources have been announced according to the rules of fair use. The publisher´s responsibility is restricted to the original material stored at www.dems.pro.  All material is produced for open use and co-funded by Erasmus +.</a:t>
            </a:r>
            <a:endParaRPr sz="1900"/>
          </a:p>
          <a:p>
            <a:pPr indent="0" lvl="0" marL="0" rtl="0" algn="l">
              <a:spcBef>
                <a:spcPts val="750"/>
              </a:spcBef>
              <a:spcAft>
                <a:spcPts val="0"/>
              </a:spcAft>
              <a:buNone/>
            </a:pPr>
            <a:r>
              <a:t/>
            </a:r>
            <a:endParaRPr sz="1900"/>
          </a:p>
          <a:p>
            <a:pPr indent="0" lvl="0" marL="0" rtl="0" algn="l">
              <a:spcBef>
                <a:spcPts val="750"/>
              </a:spcBef>
              <a:spcAft>
                <a:spcPts val="0"/>
              </a:spcAft>
              <a:buNone/>
            </a:pPr>
            <a:r>
              <a:t/>
            </a:r>
            <a:endParaRPr sz="1900"/>
          </a:p>
        </p:txBody>
      </p:sp>
      <p:sp>
        <p:nvSpPr>
          <p:cNvPr id="343" name="Google Shape;343;g280af1e1a3c_0_0"/>
          <p:cNvSpPr txBox="1"/>
          <p:nvPr>
            <p:ph type="title"/>
          </p:nvPr>
        </p:nvSpPr>
        <p:spPr>
          <a:xfrm>
            <a:off x="628650" y="-154031"/>
            <a:ext cx="7886700" cy="9942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pt-PT"/>
              <a:t>Disclaimer</a:t>
            </a:r>
            <a:endParaRPr/>
          </a:p>
        </p:txBody>
      </p:sp>
    </p:spTree>
  </p:cSld>
  <p:clrMapOvr>
    <a:masterClrMapping/>
  </p:clrMapOvr>
</p:sld>
</file>

<file path=ppt/theme/theme1.xml><?xml version="1.0" encoding="utf-8"?>
<a:theme xmlns:a="http://schemas.openxmlformats.org/drawingml/2006/main" xmlns:r="http://schemas.openxmlformats.org/officeDocument/2006/relationships"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a20160391@pbs.up.pt</dc:creator>
</cp:coreProperties>
</file>