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y="5143500" cx="9144000"/>
  <p:notesSz cx="6858000" cy="9144000"/>
  <p:embeddedFontLst>
    <p:embeddedFont>
      <p:font typeface="Dancing Script"/>
      <p:regular r:id="rId20"/>
      <p:bold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2" roundtripDataSignature="AMtx7mjXhVLrnrQCm7b35YKHli9UPsHwV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DancingScript-regular.fntdata"/><Relationship Id="rId22" Type="http://customschemas.google.com/relationships/presentationmetadata" Target="metadata"/><Relationship Id="rId21" Type="http://schemas.openxmlformats.org/officeDocument/2006/relationships/font" Target="fonts/DancingScript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0" name="Google Shape;15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2286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" name="Google Shape;15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4" name="Google Shape;16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2" name="Google Shape;17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7" name="Google Shape;17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2" name="Google Shape;18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8" name="Google Shape;18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9" name="Google Shape;219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7" name="Google Shape;227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2" name="Google Shape;232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0" name="Google Shape;240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6" name="Google Shape;24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2" name="Google Shape;252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7" name="Google Shape;257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280b49cdaf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3" name="Google Shape;263;g280b49cdaf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6.jpg"/><Relationship Id="rId3" Type="http://schemas.openxmlformats.org/officeDocument/2006/relationships/image" Target="../media/image3.png"/><Relationship Id="rId4" Type="http://schemas.openxmlformats.org/officeDocument/2006/relationships/image" Target="../media/image5.png"/><Relationship Id="rId5" Type="http://schemas.openxmlformats.org/officeDocument/2006/relationships/image" Target="../media/image8.jpg"/><Relationship Id="rId6" Type="http://schemas.openxmlformats.org/officeDocument/2006/relationships/image" Target="../media/image13.png"/><Relationship Id="rId7" Type="http://schemas.openxmlformats.org/officeDocument/2006/relationships/image" Target="../media/image27.png"/><Relationship Id="rId8" Type="http://schemas.openxmlformats.org/officeDocument/2006/relationships/image" Target="../media/image2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g"/><Relationship Id="rId3" Type="http://schemas.openxmlformats.org/officeDocument/2006/relationships/image" Target="../media/image8.jpg"/><Relationship Id="rId4" Type="http://schemas.openxmlformats.org/officeDocument/2006/relationships/image" Target="../media/image13.png"/><Relationship Id="rId5" Type="http://schemas.openxmlformats.org/officeDocument/2006/relationships/image" Target="../media/image27.png"/><Relationship Id="rId6" Type="http://schemas.openxmlformats.org/officeDocument/2006/relationships/image" Target="../media/image26.png"/><Relationship Id="rId7" Type="http://schemas.openxmlformats.org/officeDocument/2006/relationships/image" Target="../media/image2.png"/><Relationship Id="rId8" Type="http://schemas.openxmlformats.org/officeDocument/2006/relationships/image" Target="../media/image5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6.png"/><Relationship Id="rId3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9.jpg"/><Relationship Id="rId3" Type="http://schemas.openxmlformats.org/officeDocument/2006/relationships/image" Target="../media/image5.png"/><Relationship Id="rId4" Type="http://schemas.openxmlformats.org/officeDocument/2006/relationships/image" Target="../media/image26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6.png"/><Relationship Id="rId3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g"/><Relationship Id="rId3" Type="http://schemas.openxmlformats.org/officeDocument/2006/relationships/image" Target="../media/image26.png"/><Relationship Id="rId4" Type="http://schemas.openxmlformats.org/officeDocument/2006/relationships/image" Target="../media/image5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9.jpg"/><Relationship Id="rId3" Type="http://schemas.openxmlformats.org/officeDocument/2006/relationships/image" Target="../media/image8.jpg"/><Relationship Id="rId4" Type="http://schemas.openxmlformats.org/officeDocument/2006/relationships/image" Target="../media/image13.png"/><Relationship Id="rId5" Type="http://schemas.openxmlformats.org/officeDocument/2006/relationships/image" Target="../media/image27.png"/><Relationship Id="rId6" Type="http://schemas.openxmlformats.org/officeDocument/2006/relationships/image" Target="../media/image5.png"/><Relationship Id="rId7" Type="http://schemas.openxmlformats.org/officeDocument/2006/relationships/image" Target="../media/image26.png"/><Relationship Id="rId8" Type="http://schemas.openxmlformats.org/officeDocument/2006/relationships/image" Target="../media/image2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2.jpg"/><Relationship Id="rId3" Type="http://schemas.openxmlformats.org/officeDocument/2006/relationships/image" Target="../media/image8.jpg"/><Relationship Id="rId4" Type="http://schemas.openxmlformats.org/officeDocument/2006/relationships/image" Target="../media/image13.png"/><Relationship Id="rId5" Type="http://schemas.openxmlformats.org/officeDocument/2006/relationships/image" Target="../media/image27.png"/><Relationship Id="rId6" Type="http://schemas.openxmlformats.org/officeDocument/2006/relationships/image" Target="../media/image26.png"/><Relationship Id="rId7" Type="http://schemas.openxmlformats.org/officeDocument/2006/relationships/image" Target="../media/image2.png"/><Relationship Id="rId8" Type="http://schemas.openxmlformats.org/officeDocument/2006/relationships/image" Target="../media/image5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3.jpg"/><Relationship Id="rId3" Type="http://schemas.openxmlformats.org/officeDocument/2006/relationships/image" Target="../media/image8.jpg"/><Relationship Id="rId4" Type="http://schemas.openxmlformats.org/officeDocument/2006/relationships/image" Target="../media/image13.png"/><Relationship Id="rId5" Type="http://schemas.openxmlformats.org/officeDocument/2006/relationships/image" Target="../media/image27.png"/><Relationship Id="rId6" Type="http://schemas.openxmlformats.org/officeDocument/2006/relationships/image" Target="../media/image26.png"/><Relationship Id="rId7" Type="http://schemas.openxmlformats.org/officeDocument/2006/relationships/image" Target="../media/image2.png"/><Relationship Id="rId8" Type="http://schemas.openxmlformats.org/officeDocument/2006/relationships/image" Target="../media/image5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2.jpg"/><Relationship Id="rId3" Type="http://schemas.openxmlformats.org/officeDocument/2006/relationships/image" Target="../media/image26.png"/><Relationship Id="rId4" Type="http://schemas.openxmlformats.org/officeDocument/2006/relationships/image" Target="../media/image5.png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3.jpg"/><Relationship Id="rId3" Type="http://schemas.openxmlformats.org/officeDocument/2006/relationships/image" Target="../media/image26.png"/><Relationship Id="rId4" Type="http://schemas.openxmlformats.org/officeDocument/2006/relationships/image" Target="../media/image5.pn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4.png"/><Relationship Id="rId3" Type="http://schemas.openxmlformats.org/officeDocument/2006/relationships/image" Target="../media/image26.png"/><Relationship Id="rId4" Type="http://schemas.openxmlformats.org/officeDocument/2006/relationships/image" Target="../media/image18.png"/><Relationship Id="rId5" Type="http://schemas.openxmlformats.org/officeDocument/2006/relationships/image" Target="../media/image5.pn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6.png"/><Relationship Id="rId3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6.png"/><Relationship Id="rId3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6.png"/><Relationship Id="rId3" Type="http://schemas.openxmlformats.org/officeDocument/2006/relationships/image" Target="../media/image18.png"/><Relationship Id="rId4" Type="http://schemas.openxmlformats.org/officeDocument/2006/relationships/image" Target="../media/image5.pn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5.jpg"/><Relationship Id="rId3" Type="http://schemas.openxmlformats.org/officeDocument/2006/relationships/image" Target="../media/image8.jpg"/><Relationship Id="rId4" Type="http://schemas.openxmlformats.org/officeDocument/2006/relationships/image" Target="../media/image13.png"/><Relationship Id="rId5" Type="http://schemas.openxmlformats.org/officeDocument/2006/relationships/image" Target="../media/image27.png"/><Relationship Id="rId6" Type="http://schemas.openxmlformats.org/officeDocument/2006/relationships/image" Target="../media/image26.png"/><Relationship Id="rId7" Type="http://schemas.openxmlformats.org/officeDocument/2006/relationships/image" Target="../media/image2.png"/><Relationship Id="rId8" Type="http://schemas.openxmlformats.org/officeDocument/2006/relationships/image" Target="../media/image5.png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9.jpg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2.jp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6"/>
          <p:cNvSpPr txBox="1"/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b="1" i="0" sz="5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cxnSp>
        <p:nvCxnSpPr>
          <p:cNvPr id="17" name="Google Shape;17;p16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cap="flat" cmpd="sng" w="15875">
            <a:solidFill>
              <a:srgbClr val="11AA81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8" name="Google Shape;18;p16"/>
          <p:cNvPicPr preferRelativeResize="0"/>
          <p:nvPr/>
        </p:nvPicPr>
        <p:blipFill rotWithShape="1">
          <a:blip r:embed="rId3">
            <a:alphaModFix/>
          </a:blip>
          <a:srcRect b="2265" l="0" r="0" t="2266"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16"/>
          <p:cNvSpPr/>
          <p:nvPr/>
        </p:nvSpPr>
        <p:spPr>
          <a:xfrm flipH="1" rot="10800000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" name="Google Shape;20;p16"/>
          <p:cNvPicPr preferRelativeResize="0"/>
          <p:nvPr/>
        </p:nvPicPr>
        <p:blipFill rotWithShape="1">
          <a:blip r:embed="rId4">
            <a:alphaModFix/>
          </a:blip>
          <a:srcRect b="0" l="3024" r="3023" t="0"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22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23;p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24;p1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7"/>
          <p:cNvSpPr txBox="1"/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7"/>
          <p:cNvSpPr txBox="1"/>
          <p:nvPr>
            <p:ph idx="1" type="body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b="1" sz="21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28" name="Google Shape;28;p17"/>
          <p:cNvSpPr txBox="1"/>
          <p:nvPr>
            <p:ph idx="2" type="body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9" name="Google Shape;29;p17"/>
          <p:cNvSpPr/>
          <p:nvPr/>
        </p:nvSpPr>
        <p:spPr>
          <a:xfrm flipH="1" rot="10800000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" name="Google Shape;30;p17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cap="flat" cmpd="sng" w="15875">
            <a:solidFill>
              <a:srgbClr val="11AA81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1" name="Google Shape;31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17"/>
          <p:cNvPicPr preferRelativeResize="0"/>
          <p:nvPr/>
        </p:nvPicPr>
        <p:blipFill rotWithShape="1">
          <a:blip r:embed="rId6">
            <a:alphaModFix/>
          </a:blip>
          <a:srcRect b="0" l="0" r="63278" t="0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1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17"/>
          <p:cNvPicPr preferRelativeResize="0"/>
          <p:nvPr/>
        </p:nvPicPr>
        <p:blipFill rotWithShape="1">
          <a:blip r:embed="rId8">
            <a:alphaModFix/>
          </a:blip>
          <a:srcRect b="0" l="3024" r="3023" t="0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 1" showMasterSp="0" type="obj">
  <p:cSld name="OBJECT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Google Shape;38;p18"/>
          <p:cNvPicPr preferRelativeResize="0"/>
          <p:nvPr/>
        </p:nvPicPr>
        <p:blipFill rotWithShape="1">
          <a:blip r:embed="rId2">
            <a:alphaModFix/>
          </a:blip>
          <a:srcRect b="0" l="0" r="63278" t="0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18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8"/>
          <p:cNvSpPr txBox="1"/>
          <p:nvPr>
            <p:ph idx="1" type="body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41" name="Google Shape;41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18"/>
          <p:cNvPicPr preferRelativeResize="0"/>
          <p:nvPr/>
        </p:nvPicPr>
        <p:blipFill rotWithShape="1">
          <a:blip r:embed="rId4">
            <a:alphaModFix/>
          </a:blip>
          <a:srcRect b="0" l="3024" r="3023" t="0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s">
  <p:cSld name="quotes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9"/>
          <p:cNvSpPr/>
          <p:nvPr/>
        </p:nvSpPr>
        <p:spPr>
          <a:xfrm flipH="1" rot="10800000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5" name="Google Shape;45;p19"/>
          <p:cNvPicPr preferRelativeResize="0"/>
          <p:nvPr/>
        </p:nvPicPr>
        <p:blipFill rotWithShape="1">
          <a:blip r:embed="rId3">
            <a:alphaModFix/>
          </a:blip>
          <a:srcRect b="0" l="3024" r="3023" t="0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Google Shape;46;p19"/>
          <p:cNvPicPr preferRelativeResize="0"/>
          <p:nvPr/>
        </p:nvPicPr>
        <p:blipFill rotWithShape="1">
          <a:blip r:embed="rId4">
            <a:alphaModFix/>
          </a:blip>
          <a:srcRect b="0" l="0" r="63278" t="0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showMasterSp="0">
  <p:cSld name="Blank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Google Shape;48;p20"/>
          <p:cNvPicPr preferRelativeResize="0"/>
          <p:nvPr/>
        </p:nvPicPr>
        <p:blipFill rotWithShape="1">
          <a:blip r:embed="rId2">
            <a:alphaModFix/>
          </a:blip>
          <a:srcRect b="0" l="0" r="63278" t="0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20"/>
          <p:cNvPicPr preferRelativeResize="0"/>
          <p:nvPr/>
        </p:nvPicPr>
        <p:blipFill rotWithShape="1">
          <a:blip r:embed="rId4">
            <a:alphaModFix/>
          </a:blip>
          <a:srcRect b="0" l="3024" r="3023" t="0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21"/>
          <p:cNvSpPr txBox="1"/>
          <p:nvPr>
            <p:ph idx="1" type="body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53" name="Google Shape;53;p21"/>
          <p:cNvSpPr txBox="1"/>
          <p:nvPr>
            <p:ph idx="2" type="body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4" name="Google Shape;54;p21"/>
          <p:cNvSpPr/>
          <p:nvPr/>
        </p:nvSpPr>
        <p:spPr>
          <a:xfrm flipH="1" rot="10800000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35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" name="Google Shape;55;p21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cap="flat" cmpd="sng" w="15875">
            <a:solidFill>
              <a:srgbClr val="11AA81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56" name="Google Shape;56;p21"/>
          <p:cNvPicPr preferRelativeResize="0"/>
          <p:nvPr/>
        </p:nvPicPr>
        <p:blipFill rotWithShape="1">
          <a:blip r:embed="rId3">
            <a:alphaModFix/>
          </a:blip>
          <a:srcRect b="0" l="0" r="63278" t="0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21"/>
          <p:cNvPicPr preferRelativeResize="0"/>
          <p:nvPr/>
        </p:nvPicPr>
        <p:blipFill rotWithShape="1">
          <a:blip r:embed="rId4">
            <a:alphaModFix/>
          </a:blip>
          <a:srcRect b="0" l="3024" r="3023" t="0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yhjä" type="blank">
  <p:cSld name="BLANK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3"/>
          <p:cNvSpPr txBox="1"/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23"/>
          <p:cNvSpPr txBox="1"/>
          <p:nvPr>
            <p:ph idx="1" type="body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32385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b="0"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4325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048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5275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5275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2" name="Google Shape;62;p23"/>
          <p:cNvSpPr/>
          <p:nvPr/>
        </p:nvSpPr>
        <p:spPr>
          <a:xfrm flipH="1" rot="10800000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3" name="Google Shape;63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23"/>
          <p:cNvPicPr preferRelativeResize="0"/>
          <p:nvPr/>
        </p:nvPicPr>
        <p:blipFill rotWithShape="1">
          <a:blip r:embed="rId6">
            <a:alphaModFix/>
          </a:blip>
          <a:srcRect b="0" l="3024" r="3023" t="0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23"/>
          <p:cNvPicPr preferRelativeResize="0"/>
          <p:nvPr/>
        </p:nvPicPr>
        <p:blipFill rotWithShape="1">
          <a:blip r:embed="rId7">
            <a:alphaModFix/>
          </a:blip>
          <a:srcRect b="0" l="0" r="63278" t="0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8" name="Google Shape;68;p23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cap="flat" cmpd="sng" w="15875">
            <a:solidFill>
              <a:srgbClr val="11AA81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69" name="Google Shape;69;p23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4"/>
          <p:cNvSpPr txBox="1"/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4"/>
          <p:cNvSpPr txBox="1"/>
          <p:nvPr>
            <p:ph idx="1" type="body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b="1" sz="21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73" name="Google Shape;73;p24"/>
          <p:cNvSpPr txBox="1"/>
          <p:nvPr>
            <p:ph idx="2" type="body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4" name="Google Shape;74;p24"/>
          <p:cNvSpPr/>
          <p:nvPr/>
        </p:nvSpPr>
        <p:spPr>
          <a:xfrm flipH="1" rot="10800000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" name="Google Shape;75;p24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cap="flat" cmpd="sng" w="15875">
            <a:solidFill>
              <a:srgbClr val="F392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76" name="Google Shape;76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24"/>
          <p:cNvPicPr preferRelativeResize="0"/>
          <p:nvPr/>
        </p:nvPicPr>
        <p:blipFill rotWithShape="1">
          <a:blip r:embed="rId6">
            <a:alphaModFix/>
          </a:blip>
          <a:srcRect b="0" l="0" r="63278" t="0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2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24"/>
          <p:cNvPicPr preferRelativeResize="0"/>
          <p:nvPr/>
        </p:nvPicPr>
        <p:blipFill rotWithShape="1">
          <a:blip r:embed="rId8">
            <a:alphaModFix/>
          </a:blip>
          <a:srcRect b="0" l="3024" r="3023" t="0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5"/>
          <p:cNvSpPr txBox="1"/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25"/>
          <p:cNvSpPr txBox="1"/>
          <p:nvPr>
            <p:ph idx="1" type="body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b="1" sz="21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85" name="Google Shape;85;p25"/>
          <p:cNvSpPr txBox="1"/>
          <p:nvPr>
            <p:ph idx="2" type="body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6" name="Google Shape;86;p25"/>
          <p:cNvSpPr/>
          <p:nvPr/>
        </p:nvSpPr>
        <p:spPr>
          <a:xfrm flipH="1" rot="10800000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7" name="Google Shape;87;p25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cap="flat" cmpd="sng" w="15875">
            <a:solidFill>
              <a:srgbClr val="D12477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88" name="Google Shape;88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25"/>
          <p:cNvPicPr preferRelativeResize="0"/>
          <p:nvPr/>
        </p:nvPicPr>
        <p:blipFill rotWithShape="1">
          <a:blip r:embed="rId6">
            <a:alphaModFix/>
          </a:blip>
          <a:srcRect b="0" l="0" r="63278" t="0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25"/>
          <p:cNvPicPr preferRelativeResize="0"/>
          <p:nvPr/>
        </p:nvPicPr>
        <p:blipFill rotWithShape="1">
          <a:blip r:embed="rId8">
            <a:alphaModFix/>
          </a:blip>
          <a:srcRect b="0" l="3024" r="3023" t="0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6"/>
          <p:cNvSpPr txBox="1"/>
          <p:nvPr>
            <p:ph idx="1" type="body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96" name="Google Shape;96;p26"/>
          <p:cNvSpPr txBox="1"/>
          <p:nvPr>
            <p:ph idx="2" type="body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cxnSp>
        <p:nvCxnSpPr>
          <p:cNvPr id="97" name="Google Shape;97;p26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cap="flat" cmpd="sng" w="15875">
            <a:solidFill>
              <a:srgbClr val="F392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98" name="Google Shape;98;p26"/>
          <p:cNvSpPr/>
          <p:nvPr/>
        </p:nvSpPr>
        <p:spPr>
          <a:xfrm flipH="1" rot="10800000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26"/>
          <p:cNvPicPr preferRelativeResize="0"/>
          <p:nvPr/>
        </p:nvPicPr>
        <p:blipFill rotWithShape="1">
          <a:blip r:embed="rId3">
            <a:alphaModFix/>
          </a:blip>
          <a:srcRect b="0" l="0" r="63278" t="0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26"/>
          <p:cNvPicPr preferRelativeResize="0"/>
          <p:nvPr/>
        </p:nvPicPr>
        <p:blipFill rotWithShape="1">
          <a:blip r:embed="rId4">
            <a:alphaModFix/>
          </a:blip>
          <a:srcRect b="0" l="3024" r="3023" t="0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" name="Google Shape;102;p27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cap="flat" cmpd="sng" w="15875">
            <a:solidFill>
              <a:srgbClr val="D12477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03" name="Google Shape;103;p27"/>
          <p:cNvSpPr txBox="1"/>
          <p:nvPr>
            <p:ph idx="1" type="body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104" name="Google Shape;104;p27"/>
          <p:cNvSpPr txBox="1"/>
          <p:nvPr>
            <p:ph idx="2" type="body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05" name="Google Shape;105;p27"/>
          <p:cNvSpPr/>
          <p:nvPr/>
        </p:nvSpPr>
        <p:spPr>
          <a:xfrm flipH="1" rot="10800000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6" name="Google Shape;106;p27"/>
          <p:cNvPicPr preferRelativeResize="0"/>
          <p:nvPr/>
        </p:nvPicPr>
        <p:blipFill rotWithShape="1">
          <a:blip r:embed="rId3">
            <a:alphaModFix/>
          </a:blip>
          <a:srcRect b="0" l="0" r="63278" t="0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7"/>
          <p:cNvPicPr preferRelativeResize="0"/>
          <p:nvPr/>
        </p:nvPicPr>
        <p:blipFill rotWithShape="1">
          <a:blip r:embed="rId4">
            <a:alphaModFix/>
          </a:blip>
          <a:srcRect b="0" l="3024" r="3023" t="0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 2">
  <p:cSld name="Title and Content 2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icture containing shape&#10;&#10;Description automatically generated" id="109" name="Google Shape;109;p28"/>
          <p:cNvPicPr preferRelativeResize="0"/>
          <p:nvPr/>
        </p:nvPicPr>
        <p:blipFill rotWithShape="1">
          <a:blip r:embed="rId2">
            <a:alphaModFix amt="27000"/>
          </a:blip>
          <a:srcRect b="0" l="0" r="0" t="0"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28"/>
          <p:cNvPicPr preferRelativeResize="0"/>
          <p:nvPr/>
        </p:nvPicPr>
        <p:blipFill rotWithShape="1">
          <a:blip r:embed="rId3">
            <a:alphaModFix/>
          </a:blip>
          <a:srcRect b="0" l="0" r="63278" t="0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28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28"/>
          <p:cNvSpPr txBox="1"/>
          <p:nvPr>
            <p:ph idx="1" type="body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113" name="Google Shape;113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28"/>
          <p:cNvPicPr preferRelativeResize="0"/>
          <p:nvPr/>
        </p:nvPicPr>
        <p:blipFill rotWithShape="1">
          <a:blip r:embed="rId5">
            <a:alphaModFix/>
          </a:blip>
          <a:srcRect b="0" l="3024" r="3023" t="0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and Photo vertical">
  <p:cSld name="Content and Photo vertical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29"/>
          <p:cNvPicPr preferRelativeResize="0"/>
          <p:nvPr/>
        </p:nvPicPr>
        <p:blipFill rotWithShape="1">
          <a:blip r:embed="rId2">
            <a:alphaModFix/>
          </a:blip>
          <a:srcRect b="0" l="0" r="63278" t="0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29"/>
          <p:cNvSpPr txBox="1"/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29"/>
          <p:cNvSpPr txBox="1"/>
          <p:nvPr>
            <p:ph idx="1" type="body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9" name="Google Shape;119;p29"/>
          <p:cNvSpPr/>
          <p:nvPr>
            <p:ph idx="2" type="pic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20" name="Google Shape;120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9"/>
          <p:cNvPicPr preferRelativeResize="0"/>
          <p:nvPr/>
        </p:nvPicPr>
        <p:blipFill rotWithShape="1">
          <a:blip r:embed="rId4">
            <a:alphaModFix/>
          </a:blip>
          <a:srcRect b="0" l="3024" r="3023" t="0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and Photo horizontal">
  <p:cSld name="Content and Photo horizontal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30"/>
          <p:cNvSpPr/>
          <p:nvPr>
            <p:ph idx="2" type="pic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24" name="Google Shape;124;p30"/>
          <p:cNvSpPr txBox="1"/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30"/>
          <p:cNvSpPr txBox="1"/>
          <p:nvPr>
            <p:ph idx="1" type="body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126" name="Google Shape;126;p30"/>
          <p:cNvPicPr preferRelativeResize="0"/>
          <p:nvPr/>
        </p:nvPicPr>
        <p:blipFill rotWithShape="1">
          <a:blip r:embed="rId2">
            <a:alphaModFix/>
          </a:blip>
          <a:srcRect b="0" l="0" r="63278" t="0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30"/>
          <p:cNvPicPr preferRelativeResize="0"/>
          <p:nvPr/>
        </p:nvPicPr>
        <p:blipFill rotWithShape="1">
          <a:blip r:embed="rId4">
            <a:alphaModFix/>
          </a:blip>
          <a:srcRect b="0" l="3024" r="3023" t="0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and Graph">
  <p:cSld name="Content and Graph"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31"/>
          <p:cNvPicPr preferRelativeResize="0"/>
          <p:nvPr/>
        </p:nvPicPr>
        <p:blipFill rotWithShape="1">
          <a:blip r:embed="rId2">
            <a:alphaModFix/>
          </a:blip>
          <a:srcRect b="0" l="0" r="63278" t="0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31"/>
          <p:cNvSpPr txBox="1"/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31"/>
          <p:cNvSpPr txBox="1"/>
          <p:nvPr>
            <p:ph idx="1" type="body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133" name="Google Shape;133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31"/>
          <p:cNvPicPr preferRelativeResize="0"/>
          <p:nvPr/>
        </p:nvPicPr>
        <p:blipFill rotWithShape="1">
          <a:blip r:embed="rId4">
            <a:alphaModFix/>
          </a:blip>
          <a:srcRect b="0" l="3024" r="3023" t="0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ding">
  <p:cSld name="Ending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32"/>
          <p:cNvSpPr/>
          <p:nvPr/>
        </p:nvSpPr>
        <p:spPr>
          <a:xfrm flipH="1" rot="10800000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Google Shape;137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32"/>
          <p:cNvPicPr preferRelativeResize="0"/>
          <p:nvPr/>
        </p:nvPicPr>
        <p:blipFill rotWithShape="1">
          <a:blip r:embed="rId6">
            <a:alphaModFix/>
          </a:blip>
          <a:srcRect b="0" l="0" r="63278" t="0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32"/>
          <p:cNvSpPr txBox="1"/>
          <p:nvPr>
            <p:ph idx="1" type="body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pic>
        <p:nvPicPr>
          <p:cNvPr id="142" name="Google Shape;142;p3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32"/>
          <p:cNvPicPr preferRelativeResize="0"/>
          <p:nvPr/>
        </p:nvPicPr>
        <p:blipFill rotWithShape="1">
          <a:blip r:embed="rId8">
            <a:alphaModFix/>
          </a:blip>
          <a:srcRect b="0" l="3024" r="3023" t="0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" showMasterSp="0">
  <p:cSld name="quot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-class activity" showMasterSp="0">
  <p:cSld name="In-class activity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34"/>
          <p:cNvSpPr txBox="1"/>
          <p:nvPr>
            <p:ph idx="1" type="body"/>
          </p:nvPr>
        </p:nvSpPr>
        <p:spPr>
          <a:xfrm>
            <a:off x="848795" y="369950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147" name="Google Shape;147;p34"/>
          <p:cNvSpPr txBox="1"/>
          <p:nvPr>
            <p:ph idx="2" type="body"/>
          </p:nvPr>
        </p:nvSpPr>
        <p:spPr>
          <a:xfrm>
            <a:off x="863071" y="871741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228600" lvl="0" marL="4572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16.xml"/><Relationship Id="rId21" Type="http://schemas.openxmlformats.org/officeDocument/2006/relationships/slideLayout" Target="../slideLayouts/slideLayout15.xml"/><Relationship Id="rId24" Type="http://schemas.openxmlformats.org/officeDocument/2006/relationships/slideLayout" Target="../slideLayouts/slideLayout18.xml"/><Relationship Id="rId23" Type="http://schemas.openxmlformats.org/officeDocument/2006/relationships/slideLayout" Target="../slideLayouts/slideLayout17.xml"/><Relationship Id="rId1" Type="http://schemas.openxmlformats.org/officeDocument/2006/relationships/image" Target="../media/image26.png"/><Relationship Id="rId2" Type="http://schemas.openxmlformats.org/officeDocument/2006/relationships/image" Target="../media/image1.jpg"/><Relationship Id="rId3" Type="http://schemas.openxmlformats.org/officeDocument/2006/relationships/image" Target="../media/image7.jpg"/><Relationship Id="rId4" Type="http://schemas.openxmlformats.org/officeDocument/2006/relationships/image" Target="../media/image12.png"/><Relationship Id="rId9" Type="http://schemas.openxmlformats.org/officeDocument/2006/relationships/slideLayout" Target="../slideLayouts/slideLayout3.xml"/><Relationship Id="rId26" Type="http://schemas.openxmlformats.org/officeDocument/2006/relationships/theme" Target="../theme/theme2.xml"/><Relationship Id="rId25" Type="http://schemas.openxmlformats.org/officeDocument/2006/relationships/slideLayout" Target="../slideLayouts/slideLayout19.xml"/><Relationship Id="rId5" Type="http://schemas.openxmlformats.org/officeDocument/2006/relationships/image" Target="../media/image6.png"/><Relationship Id="rId6" Type="http://schemas.openxmlformats.org/officeDocument/2006/relationships/image" Target="../media/image13.png"/><Relationship Id="rId7" Type="http://schemas.openxmlformats.org/officeDocument/2006/relationships/slideLayout" Target="../slideLayouts/slideLayout1.xml"/><Relationship Id="rId8" Type="http://schemas.openxmlformats.org/officeDocument/2006/relationships/slideLayout" Target="../slideLayouts/slideLayout2.xml"/><Relationship Id="rId11" Type="http://schemas.openxmlformats.org/officeDocument/2006/relationships/slideLayout" Target="../slideLayouts/slideLayout5.xml"/><Relationship Id="rId10" Type="http://schemas.openxmlformats.org/officeDocument/2006/relationships/slideLayout" Target="../slideLayouts/slideLayout4.xml"/><Relationship Id="rId13" Type="http://schemas.openxmlformats.org/officeDocument/2006/relationships/slideLayout" Target="../slideLayouts/slideLayout7.xml"/><Relationship Id="rId12" Type="http://schemas.openxmlformats.org/officeDocument/2006/relationships/slideLayout" Target="../slideLayouts/slideLayout6.xml"/><Relationship Id="rId15" Type="http://schemas.openxmlformats.org/officeDocument/2006/relationships/slideLayout" Target="../slideLayouts/slideLayout9.xml"/><Relationship Id="rId14" Type="http://schemas.openxmlformats.org/officeDocument/2006/relationships/slideLayout" Target="../slideLayouts/slideLayout8.xml"/><Relationship Id="rId17" Type="http://schemas.openxmlformats.org/officeDocument/2006/relationships/slideLayout" Target="../slideLayouts/slideLayout11.xml"/><Relationship Id="rId16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5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b="1" i="0" sz="33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5"/>
          <p:cNvSpPr txBox="1"/>
          <p:nvPr>
            <p:ph idx="1" type="body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grpSp>
        <p:nvGrpSpPr>
          <p:cNvPr id="8" name="Google Shape;8;p15"/>
          <p:cNvGrpSpPr/>
          <p:nvPr/>
        </p:nvGrpSpPr>
        <p:grpSpPr>
          <a:xfrm>
            <a:off x="113506" y="4583923"/>
            <a:ext cx="8916989" cy="488417"/>
            <a:chOff x="113506" y="4583923"/>
            <a:chExt cx="8916989" cy="488417"/>
          </a:xfrm>
        </p:grpSpPr>
        <p:pic>
          <p:nvPicPr>
            <p:cNvPr id="9" name="Google Shape;9;p15"/>
            <p:cNvPicPr preferRelativeResize="0"/>
            <p:nvPr/>
          </p:nvPicPr>
          <p:blipFill rotWithShape="1">
            <a:blip r:embed="rId1">
              <a:alphaModFix/>
            </a:blip>
            <a:srcRect b="0" l="0" r="63698" t="0"/>
            <a:stretch/>
          </p:blipFill>
          <p:spPr>
            <a:xfrm>
              <a:off x="113506" y="4583923"/>
              <a:ext cx="1259682" cy="4884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Text&#10;&#10;Description automatically generated with low confidence" id="10" name="Google Shape;10;p15"/>
            <p:cNvPicPr preferRelativeResize="0"/>
            <p:nvPr/>
          </p:nvPicPr>
          <p:blipFill rotWithShape="1">
            <a:blip r:embed="rId2">
              <a:alphaModFix/>
            </a:blip>
            <a:srcRect b="0" l="0" r="5514" t="0"/>
            <a:stretch/>
          </p:blipFill>
          <p:spPr>
            <a:xfrm>
              <a:off x="1731601" y="4583923"/>
              <a:ext cx="1973257" cy="4389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Gdańsk University of Technology - Wikipedia" id="11" name="Google Shape;11;p15"/>
            <p:cNvPicPr preferRelativeResize="0"/>
            <p:nvPr/>
          </p:nvPicPr>
          <p:blipFill rotWithShape="1">
            <a:blip r:embed="rId3">
              <a:alphaModFix/>
            </a:blip>
            <a:srcRect b="8136" l="0" r="0" t="14145"/>
            <a:stretch/>
          </p:blipFill>
          <p:spPr>
            <a:xfrm>
              <a:off x="4063271" y="4583923"/>
              <a:ext cx="822603" cy="4518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A picture containing logo&#10;&#10;Description automatically generated" id="12" name="Google Shape;12;p15"/>
            <p:cNvPicPr preferRelativeResize="0"/>
            <p:nvPr/>
          </p:nvPicPr>
          <p:blipFill rotWithShape="1">
            <a:blip r:embed="rId4">
              <a:alphaModFix/>
            </a:blip>
            <a:srcRect b="16796" l="7053" r="7705" t="14652"/>
            <a:stretch/>
          </p:blipFill>
          <p:spPr>
            <a:xfrm>
              <a:off x="6657766" y="4583923"/>
              <a:ext cx="1067043" cy="46223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Uma imagem com texto&#10;&#10;Descrição gerada automaticamente" id="13" name="Google Shape;13;p15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8083223" y="4583923"/>
              <a:ext cx="947272" cy="4333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Logo&#10;&#10;Description automatically generated with medium confidence" id="14" name="Google Shape;14;p15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5244287" y="4583923"/>
              <a:ext cx="1055066" cy="43283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7"/>
    <p:sldLayoutId id="2147483650" r:id="rId8"/>
    <p:sldLayoutId id="2147483651" r:id="rId9"/>
    <p:sldLayoutId id="2147483652" r:id="rId10"/>
    <p:sldLayoutId id="2147483653" r:id="rId11"/>
    <p:sldLayoutId id="2147483654" r:id="rId12"/>
    <p:sldLayoutId id="2147483655" r:id="rId13"/>
    <p:sldLayoutId id="2147483656" r:id="rId14"/>
    <p:sldLayoutId id="2147483657" r:id="rId15"/>
    <p:sldLayoutId id="2147483658" r:id="rId16"/>
    <p:sldLayoutId id="2147483659" r:id="rId17"/>
    <p:sldLayoutId id="2147483660" r:id="rId18"/>
    <p:sldLayoutId id="2147483661" r:id="rId19"/>
    <p:sldLayoutId id="2147483662" r:id="rId20"/>
    <p:sldLayoutId id="2147483663" r:id="rId21"/>
    <p:sldLayoutId id="2147483664" r:id="rId22"/>
    <p:sldLayoutId id="2147483665" r:id="rId23"/>
    <p:sldLayoutId id="2147483666" r:id="rId24"/>
    <p:sldLayoutId id="2147483667" r:id="rId2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"/>
          <p:cNvSpPr txBox="1"/>
          <p:nvPr>
            <p:ph type="ctrTitle"/>
          </p:nvPr>
        </p:nvSpPr>
        <p:spPr>
          <a:xfrm>
            <a:off x="515811" y="1549142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pt-PT" sz="4800"/>
              <a:t>SEO Strategy</a:t>
            </a:r>
            <a:endParaRPr sz="4800"/>
          </a:p>
        </p:txBody>
      </p:sp>
      <p:sp>
        <p:nvSpPr>
          <p:cNvPr id="153" name="Google Shape;153;p1"/>
          <p:cNvSpPr txBox="1"/>
          <p:nvPr>
            <p:ph idx="4294967295" type="subTitle"/>
          </p:nvPr>
        </p:nvSpPr>
        <p:spPr>
          <a:xfrm>
            <a:off x="1143000" y="2712089"/>
            <a:ext cx="6858000" cy="11699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Arial"/>
              <a:buNone/>
            </a:pPr>
            <a:r>
              <a:rPr b="0" i="0" lang="pt-PT" sz="21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Professor</a:t>
            </a:r>
            <a:endParaRPr/>
          </a:p>
          <a:p>
            <a:pPr indent="0" lvl="0" marL="0" marR="0" rt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Arial"/>
              <a:buNone/>
            </a:pPr>
            <a:r>
              <a:rPr b="0" i="0" lang="pt-PT" sz="21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School</a:t>
            </a:r>
            <a:endParaRPr/>
          </a:p>
          <a:p>
            <a:pPr indent="0" lvl="0" marL="0" marR="0" rt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Arial"/>
              <a:buNone/>
            </a:pPr>
            <a:r>
              <a:rPr b="0" i="0" lang="pt-PT" sz="21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Search Engine Optimization</a:t>
            </a:r>
            <a:endParaRPr b="0" i="0" sz="2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"/>
          <p:cNvSpPr txBox="1"/>
          <p:nvPr/>
        </p:nvSpPr>
        <p:spPr>
          <a:xfrm>
            <a:off x="478339" y="1262789"/>
            <a:ext cx="8454900" cy="306704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2"/>
          <p:cNvSpPr txBox="1"/>
          <p:nvPr>
            <p:ph type="title"/>
          </p:nvPr>
        </p:nvSpPr>
        <p:spPr>
          <a:xfrm>
            <a:off x="840583" y="275286"/>
            <a:ext cx="4120378" cy="135827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3600"/>
              <a:buFont typeface="Arial"/>
              <a:buNone/>
            </a:pPr>
            <a:r>
              <a:rPr b="1" lang="pt-PT" sz="360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SEO Strategy</a:t>
            </a:r>
            <a:br>
              <a:rPr b="1" lang="pt-PT" sz="3600">
                <a:latin typeface="Arial"/>
                <a:ea typeface="Arial"/>
                <a:cs typeface="Arial"/>
                <a:sym typeface="Arial"/>
              </a:rPr>
            </a:br>
            <a:endParaRPr sz="3600"/>
          </a:p>
        </p:txBody>
      </p:sp>
      <p:sp>
        <p:nvSpPr>
          <p:cNvPr id="161" name="Google Shape;161;p2"/>
          <p:cNvSpPr txBox="1"/>
          <p:nvPr>
            <p:ph idx="1" type="body"/>
          </p:nvPr>
        </p:nvSpPr>
        <p:spPr>
          <a:xfrm>
            <a:off x="840583" y="1215022"/>
            <a:ext cx="6614054" cy="286078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r>
              <a:rPr lang="pt-PT"/>
              <a:t>Is it possible for a small-sized company to be in the first position on the SERP and a larger company to be in the secondary positions?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r>
              <a:rPr lang="pt-PT"/>
              <a:t>Is it possible for a company to use "lesser known" or "less clear" methods to rank in the first position of the SERP?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r>
              <a:rPr lang="pt-PT"/>
              <a:t>Is SEO a zero-sum game? Why?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3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171450" lvl="0" marL="285750" marR="0" rtl="0" algn="just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3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pt-PT"/>
              <a:t>Learning Objectives</a:t>
            </a:r>
            <a:endParaRPr/>
          </a:p>
        </p:txBody>
      </p:sp>
      <p:sp>
        <p:nvSpPr>
          <p:cNvPr id="169" name="Google Shape;169;p3"/>
          <p:cNvSpPr txBox="1"/>
          <p:nvPr>
            <p:ph idx="1" type="body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42875" lvl="0" marL="3429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150"/>
              <a:buFont typeface="Arial"/>
              <a:buNone/>
            </a:pPr>
            <a:r>
              <a:t/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3150"/>
              <a:buFont typeface="Arial"/>
              <a:buChar char="•"/>
            </a:pPr>
            <a:r>
              <a:rPr lang="pt-PT"/>
              <a:t>Construct a SEO Strategy</a:t>
            </a:r>
            <a:endParaRPr/>
          </a:p>
          <a:p>
            <a:pPr indent="-342900" lvl="0" marL="34290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3150"/>
              <a:buFont typeface="Arial"/>
              <a:buChar char="•"/>
            </a:pPr>
            <a:r>
              <a:rPr lang="pt-PT"/>
              <a:t>Explain the steps of an SEO Strategy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4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PT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“The reality of SEO is the reality of any successful endeavor: It will take strategic, consistent, and sufficient efforts to rank well”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br>
              <a:rPr b="0" i="1" lang="pt-PT" sz="2800" u="none" cap="none" strike="noStrik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</a:br>
            <a:r>
              <a:rPr b="0" i="1" lang="pt-PT" sz="2800" u="none" cap="none" strike="noStrik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							Viola Eva</a:t>
            </a:r>
            <a:endParaRPr b="0" i="1" sz="2800" u="none" cap="none" strike="noStrike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5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PT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“Google only loves you when everyone else loves you first”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pt-PT" sz="2800" u="none" cap="none" strike="noStrik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					     Wendy Piersall</a:t>
            </a:r>
            <a:endParaRPr b="0" i="1" sz="2800" u="none" cap="none" strike="noStrike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6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b="1" i="0" lang="pt-PT" sz="60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Topic 1 </a:t>
            </a:r>
            <a:endParaRPr b="1" i="0" sz="60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6"/>
          <p:cNvSpPr txBox="1"/>
          <p:nvPr/>
        </p:nvSpPr>
        <p:spPr>
          <a:xfrm>
            <a:off x="675150" y="1915939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pt-PT" sz="36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Steps in a SEO Strategy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7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1" name="Google Shape;191;p7"/>
          <p:cNvGrpSpPr/>
          <p:nvPr/>
        </p:nvGrpSpPr>
        <p:grpSpPr>
          <a:xfrm>
            <a:off x="106760" y="1202077"/>
            <a:ext cx="8886003" cy="2558267"/>
            <a:chOff x="6175" y="702367"/>
            <a:chExt cx="8886003" cy="2558267"/>
          </a:xfrm>
        </p:grpSpPr>
        <p:sp>
          <p:nvSpPr>
            <p:cNvPr id="192" name="Google Shape;192;p7"/>
            <p:cNvSpPr/>
            <p:nvPr/>
          </p:nvSpPr>
          <p:spPr>
            <a:xfrm>
              <a:off x="6175" y="1518438"/>
              <a:ext cx="1273336" cy="1050236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3" name="Google Shape;193;p7"/>
            <p:cNvSpPr txBox="1"/>
            <p:nvPr/>
          </p:nvSpPr>
          <p:spPr>
            <a:xfrm>
              <a:off x="30344" y="1542607"/>
              <a:ext cx="1224998" cy="77684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3825" lIns="123825" spcFirstLastPara="1" rIns="123825" wrap="square" tIns="123825">
              <a:noAutofit/>
            </a:bodyPr>
            <a:lstStyle/>
            <a:p>
              <a:pPr indent="-114300" lvl="1" marL="1143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b="0" i="0" lang="pt-PT" sz="1200" u="none" cap="none" strike="noStrik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Objectives</a:t>
              </a:r>
              <a:endParaRPr b="0" i="0" sz="12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114300" lvl="1" marL="114300" marR="0" rtl="0" algn="l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b="0" i="0" lang="pt-PT" sz="1200" u="none" cap="none" strike="noStrik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Keywords</a:t>
              </a:r>
              <a:endParaRPr b="0" i="0" sz="12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114300" lvl="1" marL="114300" marR="0" rtl="0" algn="l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b="0" i="0" lang="pt-PT" sz="1200" u="none" cap="none" strike="noStrik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Competitors</a:t>
              </a:r>
              <a:endParaRPr b="0" i="0" sz="12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4" name="Google Shape;194;p7"/>
            <p:cNvSpPr/>
            <p:nvPr/>
          </p:nvSpPr>
          <p:spPr>
            <a:xfrm>
              <a:off x="707742" y="1579757"/>
              <a:ext cx="1680877" cy="1680877"/>
            </a:xfrm>
            <a:custGeom>
              <a:rect b="b" l="l" r="r" t="t"/>
              <a:pathLst>
                <a:path extrusionOk="0" h="120000" w="120000">
                  <a:moveTo>
                    <a:pt x="9235" y="87358"/>
                  </a:moveTo>
                  <a:lnTo>
                    <a:pt x="12314" y="85699"/>
                  </a:lnTo>
                  <a:cubicBezTo>
                    <a:pt x="21070" y="101946"/>
                    <a:pt x="37497" y="112618"/>
                    <a:pt x="55901" y="114014"/>
                  </a:cubicBezTo>
                  <a:cubicBezTo>
                    <a:pt x="74305" y="115411"/>
                    <a:pt x="92154" y="107341"/>
                    <a:pt x="103262" y="92601"/>
                  </a:cubicBezTo>
                  <a:lnTo>
                    <a:pt x="101268" y="91409"/>
                  </a:lnTo>
                  <a:lnTo>
                    <a:pt x="108001" y="88685"/>
                  </a:lnTo>
                  <a:lnTo>
                    <a:pt x="108275" y="95597"/>
                  </a:lnTo>
                  <a:lnTo>
                    <a:pt x="106280" y="94405"/>
                  </a:lnTo>
                  <a:lnTo>
                    <a:pt x="106280" y="94405"/>
                  </a:lnTo>
                  <a:cubicBezTo>
                    <a:pt x="94518" y="110227"/>
                    <a:pt x="75487" y="118944"/>
                    <a:pt x="55824" y="117516"/>
                  </a:cubicBezTo>
                  <a:cubicBezTo>
                    <a:pt x="36160" y="116089"/>
                    <a:pt x="18588" y="104714"/>
                    <a:pt x="9235" y="87358"/>
                  </a:cubicBezTo>
                  <a:close/>
                </a:path>
              </a:pathLst>
            </a:custGeom>
            <a:solidFill>
              <a:srgbClr val="ABBAD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5" name="Google Shape;195;p7"/>
            <p:cNvSpPr/>
            <p:nvPr/>
          </p:nvSpPr>
          <p:spPr>
            <a:xfrm>
              <a:off x="289139" y="2343624"/>
              <a:ext cx="1131855" cy="450101"/>
            </a:xfrm>
            <a:prstGeom prst="roundRect">
              <a:avLst>
                <a:gd fmla="val 10000" name="adj"/>
              </a:avLst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" name="Google Shape;196;p7"/>
            <p:cNvSpPr txBox="1"/>
            <p:nvPr/>
          </p:nvSpPr>
          <p:spPr>
            <a:xfrm>
              <a:off x="302322" y="2356807"/>
              <a:ext cx="1105489" cy="4237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4125" lIns="36175" spcFirstLastPara="1" rIns="36175" wrap="square" tIns="241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b="0" i="0" lang="pt-PT" sz="19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Explore</a:t>
              </a:r>
              <a:endParaRPr/>
            </a:p>
          </p:txBody>
        </p:sp>
        <p:sp>
          <p:nvSpPr>
            <p:cNvPr id="197" name="Google Shape;197;p7"/>
            <p:cNvSpPr/>
            <p:nvPr/>
          </p:nvSpPr>
          <p:spPr>
            <a:xfrm>
              <a:off x="1646560" y="1414570"/>
              <a:ext cx="1706755" cy="1314938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8" name="Google Shape;198;p7"/>
            <p:cNvSpPr txBox="1"/>
            <p:nvPr/>
          </p:nvSpPr>
          <p:spPr>
            <a:xfrm>
              <a:off x="1676820" y="1726602"/>
              <a:ext cx="1646235" cy="97264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3825" lIns="123825" spcFirstLastPara="1" rIns="123825" wrap="square" tIns="123825">
              <a:noAutofit/>
            </a:bodyPr>
            <a:lstStyle/>
            <a:p>
              <a:pPr indent="-114300" lvl="1" marL="1143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b="0" i="0" lang="pt-PT" sz="1200" u="none" cap="none" strike="noStrik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Audit website</a:t>
              </a:r>
              <a:endParaRPr/>
            </a:p>
            <a:p>
              <a:pPr indent="-114300" lvl="1" marL="114300" marR="0" rtl="0" algn="l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b="0" i="0" lang="pt-PT" sz="1200" u="none" cap="none" strike="noStrik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Main Content</a:t>
              </a:r>
              <a:endParaRPr b="0" i="0" sz="12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114300" lvl="1" marL="114300" marR="0" rtl="0" algn="l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b="0" i="0" lang="pt-PT" sz="1200" u="none" cap="none" strike="noStrik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Supplementary Content</a:t>
              </a:r>
              <a:endParaRPr b="0" i="0" sz="12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114300" lvl="1" marL="114300" marR="0" rtl="0" algn="l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b="0" i="0" lang="pt-PT" sz="1200" u="none" cap="none" strike="noStrik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YMYL and EEAT</a:t>
              </a:r>
              <a:endParaRPr/>
            </a:p>
          </p:txBody>
        </p:sp>
        <p:sp>
          <p:nvSpPr>
            <p:cNvPr id="199" name="Google Shape;199;p7"/>
            <p:cNvSpPr/>
            <p:nvPr/>
          </p:nvSpPr>
          <p:spPr>
            <a:xfrm>
              <a:off x="2619259" y="702367"/>
              <a:ext cx="2005755" cy="2005755"/>
            </a:xfrm>
            <a:custGeom>
              <a:rect b="b" l="l" r="r" t="t"/>
              <a:pathLst>
                <a:path extrusionOk="0" h="120000" w="120000">
                  <a:moveTo>
                    <a:pt x="8388" y="33438"/>
                  </a:moveTo>
                  <a:lnTo>
                    <a:pt x="8388" y="33438"/>
                  </a:lnTo>
                  <a:cubicBezTo>
                    <a:pt x="17548" y="15639"/>
                    <a:pt x="35233" y="3816"/>
                    <a:pt x="55182" y="2154"/>
                  </a:cubicBezTo>
                  <a:cubicBezTo>
                    <a:pt x="75131" y="493"/>
                    <a:pt x="94528" y="9228"/>
                    <a:pt x="106507" y="25266"/>
                  </a:cubicBezTo>
                  <a:lnTo>
                    <a:pt x="108160" y="24235"/>
                  </a:lnTo>
                  <a:lnTo>
                    <a:pt x="108008" y="30058"/>
                  </a:lnTo>
                  <a:lnTo>
                    <a:pt x="102357" y="27855"/>
                  </a:lnTo>
                  <a:lnTo>
                    <a:pt x="104010" y="26823"/>
                  </a:lnTo>
                  <a:lnTo>
                    <a:pt x="104010" y="26823"/>
                  </a:lnTo>
                  <a:cubicBezTo>
                    <a:pt x="92595" y="11681"/>
                    <a:pt x="74197" y="3470"/>
                    <a:pt x="55303" y="5086"/>
                  </a:cubicBezTo>
                  <a:cubicBezTo>
                    <a:pt x="36409" y="6702"/>
                    <a:pt x="19672" y="17918"/>
                    <a:pt x="10995" y="34780"/>
                  </a:cubicBezTo>
                  <a:close/>
                </a:path>
              </a:pathLst>
            </a:custGeom>
            <a:solidFill>
              <a:srgbClr val="ABBAD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" name="Google Shape;200;p7"/>
            <p:cNvSpPr/>
            <p:nvPr/>
          </p:nvSpPr>
          <p:spPr>
            <a:xfrm>
              <a:off x="2211690" y="1270617"/>
              <a:ext cx="1131855" cy="450101"/>
            </a:xfrm>
            <a:prstGeom prst="roundRect">
              <a:avLst>
                <a:gd fmla="val 10000" name="adj"/>
              </a:avLst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" name="Google Shape;201;p7"/>
            <p:cNvSpPr txBox="1"/>
            <p:nvPr/>
          </p:nvSpPr>
          <p:spPr>
            <a:xfrm>
              <a:off x="2224873" y="1283800"/>
              <a:ext cx="1105489" cy="4237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4125" lIns="36175" spcFirstLastPara="1" rIns="36175" wrap="square" tIns="241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b="0" i="0" lang="pt-PT" sz="19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Establish</a:t>
              </a:r>
              <a:endParaRPr b="0" i="0" sz="1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2" name="Google Shape;202;p7"/>
            <p:cNvSpPr/>
            <p:nvPr/>
          </p:nvSpPr>
          <p:spPr>
            <a:xfrm>
              <a:off x="3594391" y="1320244"/>
              <a:ext cx="1936108" cy="1268192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" name="Google Shape;203;p7"/>
            <p:cNvSpPr txBox="1"/>
            <p:nvPr/>
          </p:nvSpPr>
          <p:spPr>
            <a:xfrm>
              <a:off x="3623576" y="1349429"/>
              <a:ext cx="1877738" cy="9380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3825" lIns="123825" spcFirstLastPara="1" rIns="123825" wrap="square" tIns="123825">
              <a:noAutofit/>
            </a:bodyPr>
            <a:lstStyle/>
            <a:p>
              <a:pPr indent="-38100" lvl="1" marL="1143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r>
                <a:t/>
              </a:r>
              <a:endParaRPr b="0" i="0" sz="12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114300" lvl="1" marL="114300" marR="0" rtl="0" algn="l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b="0" i="0" lang="pt-PT" sz="1200" u="none" cap="none" strike="noStrik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Website optimization</a:t>
              </a:r>
              <a:endParaRPr/>
            </a:p>
            <a:p>
              <a:pPr indent="-114300" lvl="1" marL="114300" marR="0" rtl="0" algn="l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b="0" i="0" lang="pt-PT" sz="1200" u="none" cap="none" strike="noStrik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Align Content</a:t>
              </a:r>
              <a:endParaRPr b="0" i="0" sz="12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114300" lvl="1" marL="114300" marR="0" rtl="0" algn="l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b="0" i="0" lang="pt-PT" sz="1200" u="none" cap="none" strike="noStrik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Technical parameters</a:t>
              </a:r>
              <a:endParaRPr b="0" i="0" sz="12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114300" lvl="1" marL="114300" marR="0" rtl="0" algn="l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b="0" i="0" lang="pt-PT" sz="1200" u="none" cap="none" strike="noStrik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Local SEO</a:t>
              </a:r>
              <a:endParaRPr/>
            </a:p>
          </p:txBody>
        </p:sp>
        <p:sp>
          <p:nvSpPr>
            <p:cNvPr id="204" name="Google Shape;204;p7"/>
            <p:cNvSpPr/>
            <p:nvPr/>
          </p:nvSpPr>
          <p:spPr>
            <a:xfrm>
              <a:off x="4699691" y="1639851"/>
              <a:ext cx="1575660" cy="1575660"/>
            </a:xfrm>
            <a:custGeom>
              <a:rect b="b" l="l" r="r" t="t"/>
              <a:pathLst>
                <a:path extrusionOk="0" h="120000" w="120000">
                  <a:moveTo>
                    <a:pt x="9847" y="88149"/>
                  </a:moveTo>
                  <a:lnTo>
                    <a:pt x="13101" y="86322"/>
                  </a:lnTo>
                  <a:cubicBezTo>
                    <a:pt x="22033" y="102235"/>
                    <a:pt x="38424" y="112534"/>
                    <a:pt x="56637" y="113675"/>
                  </a:cubicBezTo>
                  <a:cubicBezTo>
                    <a:pt x="74850" y="114816"/>
                    <a:pt x="92399" y="106644"/>
                    <a:pt x="103246" y="91970"/>
                  </a:cubicBezTo>
                  <a:lnTo>
                    <a:pt x="101100" y="90737"/>
                  </a:lnTo>
                  <a:lnTo>
                    <a:pt x="108249" y="87722"/>
                  </a:lnTo>
                  <a:lnTo>
                    <a:pt x="108650" y="95074"/>
                  </a:lnTo>
                  <a:lnTo>
                    <a:pt x="106503" y="93841"/>
                  </a:lnTo>
                  <a:cubicBezTo>
                    <a:pt x="94975" y="109682"/>
                    <a:pt x="76176" y="118565"/>
                    <a:pt x="56619" y="117413"/>
                  </a:cubicBezTo>
                  <a:cubicBezTo>
                    <a:pt x="37061" y="116261"/>
                    <a:pt x="19436" y="105233"/>
                    <a:pt x="9847" y="88149"/>
                  </a:cubicBezTo>
                  <a:close/>
                </a:path>
              </a:pathLst>
            </a:custGeom>
            <a:solidFill>
              <a:srgbClr val="ABBAD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" name="Google Shape;205;p7"/>
            <p:cNvSpPr/>
            <p:nvPr/>
          </p:nvSpPr>
          <p:spPr>
            <a:xfrm>
              <a:off x="4280863" y="2337192"/>
              <a:ext cx="1131855" cy="450101"/>
            </a:xfrm>
            <a:prstGeom prst="roundRect">
              <a:avLst>
                <a:gd fmla="val 10000" name="adj"/>
              </a:avLst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" name="Google Shape;206;p7"/>
            <p:cNvSpPr txBox="1"/>
            <p:nvPr/>
          </p:nvSpPr>
          <p:spPr>
            <a:xfrm>
              <a:off x="4294046" y="2350375"/>
              <a:ext cx="1105489" cy="4237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4125" lIns="36175" spcFirstLastPara="1" rIns="36175" wrap="square" tIns="241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b="0" i="0" lang="pt-PT" sz="19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Enhance</a:t>
              </a:r>
              <a:endParaRPr b="0" i="0" sz="1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7" name="Google Shape;207;p7"/>
            <p:cNvSpPr/>
            <p:nvPr/>
          </p:nvSpPr>
          <p:spPr>
            <a:xfrm>
              <a:off x="5763821" y="1518438"/>
              <a:ext cx="1273336" cy="1050236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" name="Google Shape;208;p7"/>
            <p:cNvSpPr txBox="1"/>
            <p:nvPr/>
          </p:nvSpPr>
          <p:spPr>
            <a:xfrm>
              <a:off x="5787990" y="1767658"/>
              <a:ext cx="1224998" cy="77684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3825" lIns="123825" spcFirstLastPara="1" rIns="123825" wrap="square" tIns="123825">
              <a:noAutofit/>
            </a:bodyPr>
            <a:lstStyle/>
            <a:p>
              <a:pPr indent="-114300" lvl="1" marL="1143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b="0" i="0" lang="pt-PT" sz="1200" u="none" cap="none" strike="noStrik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Link building</a:t>
              </a:r>
              <a:endParaRPr b="0" i="0" sz="12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114300" lvl="1" marL="114300" marR="0" rtl="0" algn="l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b="0" i="0" lang="pt-PT" sz="1200" u="none" cap="none" strike="noStrik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Social Media</a:t>
              </a:r>
              <a:endParaRPr/>
            </a:p>
          </p:txBody>
        </p:sp>
        <p:sp>
          <p:nvSpPr>
            <p:cNvPr id="209" name="Google Shape;209;p7"/>
            <p:cNvSpPr/>
            <p:nvPr/>
          </p:nvSpPr>
          <p:spPr>
            <a:xfrm>
              <a:off x="6457114" y="842462"/>
              <a:ext cx="1678105" cy="1678105"/>
            </a:xfrm>
            <a:custGeom>
              <a:rect b="b" l="l" r="r" t="t"/>
              <a:pathLst>
                <a:path extrusionOk="0" h="120000" w="120000">
                  <a:moveTo>
                    <a:pt x="9857" y="31524"/>
                  </a:moveTo>
                  <a:lnTo>
                    <a:pt x="9857" y="31524"/>
                  </a:lnTo>
                  <a:cubicBezTo>
                    <a:pt x="19591" y="14382"/>
                    <a:pt x="37408" y="3401"/>
                    <a:pt x="57096" y="2408"/>
                  </a:cubicBezTo>
                  <a:cubicBezTo>
                    <a:pt x="76783" y="1416"/>
                    <a:pt x="95614" y="10549"/>
                    <a:pt x="107024" y="26624"/>
                  </a:cubicBezTo>
                  <a:lnTo>
                    <a:pt x="109047" y="25475"/>
                  </a:lnTo>
                  <a:lnTo>
                    <a:pt x="108620" y="32389"/>
                  </a:lnTo>
                  <a:lnTo>
                    <a:pt x="101938" y="29512"/>
                  </a:lnTo>
                  <a:lnTo>
                    <a:pt x="103961" y="28364"/>
                  </a:lnTo>
                  <a:lnTo>
                    <a:pt x="103961" y="28364"/>
                  </a:lnTo>
                  <a:cubicBezTo>
                    <a:pt x="93182" y="13387"/>
                    <a:pt x="75521" y="4927"/>
                    <a:pt x="57095" y="5917"/>
                  </a:cubicBezTo>
                  <a:cubicBezTo>
                    <a:pt x="38670" y="6907"/>
                    <a:pt x="22016" y="17209"/>
                    <a:pt x="12904" y="33254"/>
                  </a:cubicBezTo>
                  <a:close/>
                </a:path>
              </a:pathLst>
            </a:custGeom>
            <a:solidFill>
              <a:srgbClr val="ABBAD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" name="Google Shape;210;p7"/>
            <p:cNvSpPr/>
            <p:nvPr/>
          </p:nvSpPr>
          <p:spPr>
            <a:xfrm>
              <a:off x="6046785" y="1293387"/>
              <a:ext cx="1131855" cy="450101"/>
            </a:xfrm>
            <a:prstGeom prst="roundRect">
              <a:avLst>
                <a:gd fmla="val 10000" name="adj"/>
              </a:avLst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" name="Google Shape;211;p7"/>
            <p:cNvSpPr txBox="1"/>
            <p:nvPr/>
          </p:nvSpPr>
          <p:spPr>
            <a:xfrm>
              <a:off x="6059968" y="1306570"/>
              <a:ext cx="1105489" cy="4237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4125" lIns="36175" spcFirstLastPara="1" rIns="36175" wrap="square" tIns="241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b="0" i="0" lang="pt-PT" sz="19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Enlarge</a:t>
              </a:r>
              <a:endParaRPr b="0" i="0" sz="1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2" name="Google Shape;212;p7"/>
            <p:cNvSpPr/>
            <p:nvPr/>
          </p:nvSpPr>
          <p:spPr>
            <a:xfrm>
              <a:off x="7411961" y="1518438"/>
              <a:ext cx="1404134" cy="1050236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" name="Google Shape;213;p7"/>
            <p:cNvSpPr txBox="1"/>
            <p:nvPr/>
          </p:nvSpPr>
          <p:spPr>
            <a:xfrm>
              <a:off x="7436130" y="1542607"/>
              <a:ext cx="1355796" cy="77684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3825" lIns="123825" spcFirstLastPara="1" rIns="123825" wrap="square" tIns="123825">
              <a:noAutofit/>
            </a:bodyPr>
            <a:lstStyle/>
            <a:p>
              <a:pPr indent="-114300" lvl="1" marL="1143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b="0" i="0" lang="pt-PT" sz="1200" u="none" cap="none" strike="noStrik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Measurement</a:t>
              </a:r>
              <a:endParaRPr b="0" i="0" sz="12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-114300" lvl="1" marL="114300" marR="0" rtl="0" algn="l">
                <a:lnSpc>
                  <a:spcPct val="90000"/>
                </a:lnSpc>
                <a:spcBef>
                  <a:spcPts val="180"/>
                </a:spcBef>
                <a:spcAft>
                  <a:spcPts val="0"/>
                </a:spcAft>
                <a:buClr>
                  <a:srgbClr val="161249"/>
                </a:buClr>
                <a:buSzPts val="1200"/>
                <a:buFont typeface="Arial"/>
                <a:buChar char="•"/>
              </a:pPr>
              <a:r>
                <a:rPr b="0" i="0" lang="pt-PT" sz="1200" u="none" cap="none" strike="noStrik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Report</a:t>
              </a:r>
              <a:endParaRPr b="0" i="0" sz="1200" u="none" cap="none" strike="noStrik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4" name="Google Shape;214;p7"/>
            <p:cNvSpPr/>
            <p:nvPr/>
          </p:nvSpPr>
          <p:spPr>
            <a:xfrm>
              <a:off x="7760323" y="2343624"/>
              <a:ext cx="1131855" cy="450101"/>
            </a:xfrm>
            <a:prstGeom prst="roundRect">
              <a:avLst>
                <a:gd fmla="val 10000" name="adj"/>
              </a:avLst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" name="Google Shape;215;p7"/>
            <p:cNvSpPr txBox="1"/>
            <p:nvPr/>
          </p:nvSpPr>
          <p:spPr>
            <a:xfrm>
              <a:off x="7773506" y="2356807"/>
              <a:ext cx="1105489" cy="42373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4125" lIns="36175" spcFirstLastPara="1" rIns="36175" wrap="square" tIns="241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900"/>
                <a:buFont typeface="Arial"/>
                <a:buNone/>
              </a:pPr>
              <a:r>
                <a:rPr b="0" i="0" lang="pt-PT" sz="1900" u="none" cap="none" strike="noStrik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Evaluate</a:t>
              </a:r>
              <a:endParaRPr b="0" i="0" sz="19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6" name="Google Shape;216;p7"/>
          <p:cNvSpPr txBox="1"/>
          <p:nvPr>
            <p:ph type="title"/>
          </p:nvPr>
        </p:nvSpPr>
        <p:spPr>
          <a:xfrm>
            <a:off x="628650" y="262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pt-PT"/>
              <a:t>Steps in a SEO Strategy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8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8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171450" lvl="0" marL="28575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b="1" i="1"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8"/>
          <p:cNvSpPr txBox="1"/>
          <p:nvPr>
            <p:ph idx="1" type="body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b="1" lang="pt-PT" sz="2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Assessment Activity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t/>
            </a:r>
            <a:endParaRPr/>
          </a:p>
        </p:txBody>
      </p:sp>
      <p:sp>
        <p:nvSpPr>
          <p:cNvPr id="224" name="Google Shape;224;p8"/>
          <p:cNvSpPr txBox="1"/>
          <p:nvPr>
            <p:ph idx="2" type="body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285750" lvl="0" marL="28575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Noto Sans Symbols"/>
              <a:buChar char="✔"/>
            </a:pPr>
            <a:r>
              <a:rPr b="0" i="0" lang="pt-PT" sz="2000" u="none" cap="none" strike="noStrike">
                <a:solidFill>
                  <a:srgbClr val="FFFFFF"/>
                </a:solidFill>
              </a:rPr>
              <a:t>Conduct research and determine the main references in defining an SEO strategy.</a:t>
            </a:r>
            <a:endParaRPr b="1" i="1" sz="2000" u="none" cap="none" strike="noStrike">
              <a:solidFill>
                <a:srgbClr val="FFFFFF"/>
              </a:solidFill>
            </a:endParaRPr>
          </a:p>
          <a:p>
            <a:pPr indent="0" lvl="0" marL="0" rtl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9"/>
          <p:cNvSpPr txBox="1"/>
          <p:nvPr/>
        </p:nvSpPr>
        <p:spPr>
          <a:xfrm>
            <a:off x="0" y="1938561"/>
            <a:ext cx="9144000" cy="633189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b="1" lang="pt-PT" sz="36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Consolidation Activity</a:t>
            </a:r>
            <a:endParaRPr b="1" sz="36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0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10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171450" lvl="0" marL="28575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10"/>
          <p:cNvSpPr txBox="1"/>
          <p:nvPr>
            <p:ph idx="1" type="body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pt-PT" sz="2800"/>
              <a:t>Consolidation Activity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t/>
            </a:r>
            <a:endParaRPr sz="2800"/>
          </a:p>
        </p:txBody>
      </p:sp>
      <p:sp>
        <p:nvSpPr>
          <p:cNvPr id="237" name="Google Shape;237;p10"/>
          <p:cNvSpPr txBox="1"/>
          <p:nvPr>
            <p:ph idx="2" type="body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3000"/>
              <a:buFont typeface="Arial"/>
              <a:buChar char="•"/>
            </a:pPr>
            <a:r>
              <a:rPr b="0" i="0" lang="pt-PT" sz="2000" u="none" cap="none" strike="noStrike"/>
              <a:t>What steps are present in all the different methodologies on creating an SEO strategy?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t/>
            </a:r>
            <a:endParaRPr sz="16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1"/>
          <p:cNvSpPr txBox="1"/>
          <p:nvPr/>
        </p:nvSpPr>
        <p:spPr>
          <a:xfrm>
            <a:off x="478339" y="52731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PT" sz="320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Recap of Learning Objectives</a:t>
            </a:r>
            <a:endParaRPr/>
          </a:p>
        </p:txBody>
      </p:sp>
      <p:sp>
        <p:nvSpPr>
          <p:cNvPr id="243" name="Google Shape;243;p11"/>
          <p:cNvSpPr txBox="1"/>
          <p:nvPr/>
        </p:nvSpPr>
        <p:spPr>
          <a:xfrm>
            <a:off x="478339" y="99157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Now, can you explain the steps of an SEO Strategy?</a:t>
            </a:r>
            <a:endParaRPr/>
          </a:p>
          <a:p>
            <a:pPr indent="0" lvl="0" marL="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pt-PT" sz="20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Now, can you construct a SEO Strategy?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2"/>
          <p:cNvSpPr txBox="1"/>
          <p:nvPr/>
        </p:nvSpPr>
        <p:spPr>
          <a:xfrm>
            <a:off x="478339" y="52731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PT" sz="320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Recap of Learning Objectives</a:t>
            </a:r>
            <a:endParaRPr/>
          </a:p>
        </p:txBody>
      </p:sp>
      <p:sp>
        <p:nvSpPr>
          <p:cNvPr id="249" name="Google Shape;249;p12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285750" lvl="0" marL="28575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pt-PT" sz="18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If you were writing a quiz on today’s material, what two questions would you add?</a:t>
            </a:r>
            <a:endParaRPr/>
          </a:p>
          <a:p>
            <a:pPr indent="-285750" lvl="0" marL="28575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pt-PT" sz="18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In your opinion, what is the most important thing we learned today?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3"/>
          <p:cNvSpPr txBox="1"/>
          <p:nvPr/>
        </p:nvSpPr>
        <p:spPr>
          <a:xfrm>
            <a:off x="528175" y="836925"/>
            <a:ext cx="8198700" cy="3128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b="1" lang="pt-PT" sz="4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Questions?</a:t>
            </a:r>
            <a:endParaRPr b="1" sz="4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4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PT" sz="540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Next class…</a:t>
            </a:r>
            <a:endParaRPr/>
          </a:p>
        </p:txBody>
      </p:sp>
      <p:sp>
        <p:nvSpPr>
          <p:cNvPr id="260" name="Google Shape;260;p14"/>
          <p:cNvSpPr txBox="1"/>
          <p:nvPr/>
        </p:nvSpPr>
        <p:spPr>
          <a:xfrm>
            <a:off x="478339" y="1596004"/>
            <a:ext cx="8454900" cy="300699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285750" lvl="0" marL="28575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4200"/>
              <a:buFont typeface="Arial"/>
              <a:buChar char="•"/>
            </a:pPr>
            <a:r>
              <a:rPr lang="pt-PT" sz="280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SEO strategy; let's get into the specifics.</a:t>
            </a:r>
            <a:endParaRPr sz="280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71450" lvl="0" marL="28575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280b49cdaf9_0_0"/>
          <p:cNvSpPr txBox="1"/>
          <p:nvPr>
            <p:ph idx="1" type="body"/>
          </p:nvPr>
        </p:nvSpPr>
        <p:spPr>
          <a:xfrm>
            <a:off x="628650" y="1019793"/>
            <a:ext cx="7886700" cy="3898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750"/>
              </a:spcBef>
              <a:spcAft>
                <a:spcPts val="0"/>
              </a:spcAft>
              <a:buNone/>
            </a:pPr>
            <a:r>
              <a:rPr lang="pt-PT" sz="1900"/>
              <a:t>The DEMS material aims to enhance digital marketing skills in higher education, comprehending the essential needs in organizations. You have access to extensive slide sets with in-class activities and assignments, as well as detailed user instructions for teacher. </a:t>
            </a:r>
            <a:endParaRPr sz="1900"/>
          </a:p>
          <a:p>
            <a:pPr indent="0" lvl="0" marL="0" rtl="0" algn="l">
              <a:spcBef>
                <a:spcPts val="75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750"/>
              </a:spcBef>
              <a:spcAft>
                <a:spcPts val="0"/>
              </a:spcAft>
              <a:buNone/>
            </a:pPr>
            <a:r>
              <a:rPr lang="pt-PT" sz="1900"/>
              <a:t>Note: The material includes contents and figures retrieved from the internet and is thus subject to changes. The sources have been announced according to the rules of fair use. The publisher´s responsibility is restricted to the original material stored at www.dems.pro.  All material is produced for open use and co-funded by Erasmus +.</a:t>
            </a:r>
            <a:endParaRPr sz="1900"/>
          </a:p>
          <a:p>
            <a:pPr indent="0" lvl="0" marL="0" rtl="0" algn="l">
              <a:spcBef>
                <a:spcPts val="75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l">
              <a:spcBef>
                <a:spcPts val="75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</p:txBody>
      </p:sp>
      <p:sp>
        <p:nvSpPr>
          <p:cNvPr id="266" name="Google Shape;266;g280b49cdaf9_0_0"/>
          <p:cNvSpPr txBox="1"/>
          <p:nvPr>
            <p:ph type="title"/>
          </p:nvPr>
        </p:nvSpPr>
        <p:spPr>
          <a:xfrm>
            <a:off x="628650" y="-154031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pt-PT"/>
              <a:t>Disclaimer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a20160391@pbs.up.pt</dc:creator>
</cp:coreProperties>
</file>